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3" r:id="rId3"/>
  </p:sldMasterIdLst>
  <p:notesMasterIdLst>
    <p:notesMasterId r:id="rId18"/>
  </p:notesMasterIdLst>
  <p:sldIdLst>
    <p:sldId id="257" r:id="rId4"/>
    <p:sldId id="338" r:id="rId5"/>
    <p:sldId id="327" r:id="rId6"/>
    <p:sldId id="315" r:id="rId7"/>
    <p:sldId id="328" r:id="rId8"/>
    <p:sldId id="342" r:id="rId9"/>
    <p:sldId id="329" r:id="rId10"/>
    <p:sldId id="330" r:id="rId11"/>
    <p:sldId id="340" r:id="rId12"/>
    <p:sldId id="325" r:id="rId13"/>
    <p:sldId id="335" r:id="rId14"/>
    <p:sldId id="341" r:id="rId15"/>
    <p:sldId id="339" r:id="rId16"/>
    <p:sldId id="336"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B15"/>
    <a:srgbClr val="24A8C2"/>
    <a:srgbClr val="2CB8AE"/>
    <a:srgbClr val="5CBE7A"/>
    <a:srgbClr val="82C650"/>
    <a:srgbClr val="CEDD46"/>
    <a:srgbClr val="90B141"/>
    <a:srgbClr val="FFFFFF"/>
    <a:srgbClr val="74C88E"/>
    <a:srgbClr val="6071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260" autoAdjust="0"/>
  </p:normalViewPr>
  <p:slideViewPr>
    <p:cSldViewPr snapToGrid="0">
      <p:cViewPr>
        <p:scale>
          <a:sx n="63" d="100"/>
          <a:sy n="63" d="100"/>
        </p:scale>
        <p:origin x="7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3122660708181551E-2"/>
          <c:y val="0"/>
          <c:w val="0.95760845536833383"/>
          <c:h val="0.91741741741741745"/>
        </c:manualLayout>
      </c:layout>
      <c:barChart>
        <c:barDir val="col"/>
        <c:grouping val="clustered"/>
        <c:varyColors val="0"/>
        <c:ser>
          <c:idx val="0"/>
          <c:order val="0"/>
          <c:tx>
            <c:strRef>
              <c:f>Sheet1!$B$1</c:f>
              <c:strCache>
                <c:ptCount val="1"/>
                <c:pt idx="0">
                  <c:v>Series 1</c:v>
                </c:pt>
              </c:strCache>
            </c:strRef>
          </c:tx>
          <c:spPr>
            <a:solidFill>
              <a:schemeClr val="accent1">
                <a:alpha val="85000"/>
              </a:schemeClr>
            </a:solidFill>
            <a:ln w="9525" cap="flat" cmpd="sng" algn="ctr">
              <a:solidFill>
                <a:schemeClr val="lt1">
                  <a:alpha val="50000"/>
                </a:schemeClr>
              </a:solidFill>
              <a:round/>
            </a:ln>
            <a:effectLst/>
          </c:spPr>
          <c:invertIfNegative val="0"/>
          <c:dPt>
            <c:idx val="0"/>
            <c:invertIfNegative val="0"/>
            <c:bubble3D val="0"/>
            <c:extLst>
              <c:ext xmlns:c16="http://schemas.microsoft.com/office/drawing/2014/chart" uri="{C3380CC4-5D6E-409C-BE32-E72D297353CC}">
                <c16:uniqueId val="{00000000-9A70-496B-9045-730F99A86930}"/>
              </c:ext>
            </c:extLst>
          </c:dPt>
          <c:dPt>
            <c:idx val="1"/>
            <c:invertIfNegative val="0"/>
            <c:bubble3D val="0"/>
            <c:spPr>
              <a:solidFill>
                <a:schemeClr val="accent2">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2-9A70-496B-9045-730F99A86930}"/>
              </c:ext>
            </c:extLst>
          </c:dPt>
          <c:dPt>
            <c:idx val="2"/>
            <c:invertIfNegative val="0"/>
            <c:bubble3D val="0"/>
            <c:spPr>
              <a:solidFill>
                <a:schemeClr val="accent3">
                  <a:alpha val="85000"/>
                </a:schemeClr>
              </a:solidFill>
              <a:ln w="9525" cap="flat" cmpd="sng" algn="ctr">
                <a:solidFill>
                  <a:schemeClr val="lt1">
                    <a:alpha val="50000"/>
                  </a:schemeClr>
                </a:solidFill>
                <a:round/>
              </a:ln>
              <a:effectLst/>
            </c:spPr>
            <c:extLst>
              <c:ext xmlns:c16="http://schemas.microsoft.com/office/drawing/2014/chart" uri="{C3380CC4-5D6E-409C-BE32-E72D297353CC}">
                <c16:uniqueId val="{00000004-9A70-496B-9045-730F99A86930}"/>
              </c:ext>
            </c:extLst>
          </c:dPt>
          <c:dLbls>
            <c:delete val="1"/>
          </c:dLbls>
          <c:cat>
            <c:strRef>
              <c:f>Sheet1!$A$2:$A$4</c:f>
              <c:strCache>
                <c:ptCount val="3"/>
                <c:pt idx="0">
                  <c:v>Category 1</c:v>
                </c:pt>
                <c:pt idx="1">
                  <c:v>Category 2</c:v>
                </c:pt>
                <c:pt idx="2">
                  <c:v>Category 3</c:v>
                </c:pt>
              </c:strCache>
            </c:strRef>
          </c:cat>
          <c:val>
            <c:numRef>
              <c:f>Sheet1!$B$2:$B$4</c:f>
              <c:numCache>
                <c:formatCode>General</c:formatCode>
                <c:ptCount val="3"/>
                <c:pt idx="0">
                  <c:v>80</c:v>
                </c:pt>
                <c:pt idx="1">
                  <c:v>40</c:v>
                </c:pt>
                <c:pt idx="2">
                  <c:v>60</c:v>
                </c:pt>
              </c:numCache>
            </c:numRef>
          </c:val>
          <c:extLst>
            <c:ext xmlns:c16="http://schemas.microsoft.com/office/drawing/2014/chart" uri="{C3380CC4-5D6E-409C-BE32-E72D297353CC}">
              <c16:uniqueId val="{00000005-9A70-496B-9045-730F99A86930}"/>
            </c:ext>
          </c:extLst>
        </c:ser>
        <c:dLbls>
          <c:dLblPos val="inEnd"/>
          <c:showLegendKey val="0"/>
          <c:showVal val="1"/>
          <c:showCatName val="0"/>
          <c:showSerName val="0"/>
          <c:showPercent val="0"/>
          <c:showBubbleSize val="0"/>
        </c:dLbls>
        <c:gapWidth val="65"/>
        <c:axId val="892857728"/>
        <c:axId val="892867712"/>
      </c:barChart>
      <c:catAx>
        <c:axId val="892857728"/>
        <c:scaling>
          <c:orientation val="minMax"/>
        </c:scaling>
        <c:delete val="1"/>
        <c:axPos val="b"/>
        <c:numFmt formatCode="General" sourceLinked="0"/>
        <c:majorTickMark val="none"/>
        <c:minorTickMark val="none"/>
        <c:tickLblPos val="nextTo"/>
        <c:crossAx val="892867712"/>
        <c:crosses val="autoZero"/>
        <c:auto val="1"/>
        <c:lblAlgn val="ctr"/>
        <c:lblOffset val="100"/>
        <c:noMultiLvlLbl val="0"/>
      </c:catAx>
      <c:valAx>
        <c:axId val="892867712"/>
        <c:scaling>
          <c:orientation val="minMax"/>
        </c:scaling>
        <c:delete val="1"/>
        <c:axPos val="l"/>
        <c:numFmt formatCode="General" sourceLinked="1"/>
        <c:majorTickMark val="none"/>
        <c:minorTickMark val="none"/>
        <c:tickLblPos val="nextTo"/>
        <c:crossAx val="892857728"/>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098F99-411A-4468-AA89-9D7BF40E64AD}" type="datetimeFigureOut">
              <a:rPr lang="fr-FR" smtClean="0"/>
              <a:t>01/12/2024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954A28-353A-43AE-87BE-A763CB47D900}" type="slidenum">
              <a:rPr lang="fr-FR" smtClean="0"/>
              <a:t>‹N°›</a:t>
            </a:fld>
            <a:endParaRPr lang="fr-FR" dirty="0"/>
          </a:p>
        </p:txBody>
      </p:sp>
    </p:spTree>
    <p:extLst>
      <p:ext uri="{BB962C8B-B14F-4D97-AF65-F5344CB8AC3E}">
        <p14:creationId xmlns:p14="http://schemas.microsoft.com/office/powerpoint/2010/main" val="3866172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a:t>
            </a:r>
          </a:p>
          <a:p>
            <a:r>
              <a:rPr lang="en-US" dirty="0"/>
              <a:t>We are the AQUASHARING team, a group of five dedicated members proudly representing Morocco. Our mission is to revolutionize water management in agriculture by creating a system that not only addresses critical challenges such as water scarcity, food security, and the livelihoods of rural communities but also paves the way for a more sustainable and equitable future rooted in community-driven farming. Our slogan, 'Sharing Water, Empowering Communities,' reflects our vision of fostering collaboration, innovation, and sustainability to tackle the pressing issue of water scarcity.</a:t>
            </a:r>
          </a:p>
          <a:p>
            <a:endParaRPr lang="en-US" dirty="0"/>
          </a:p>
        </p:txBody>
      </p:sp>
      <p:sp>
        <p:nvSpPr>
          <p:cNvPr id="4" name="Slide Number Placeholder 3"/>
          <p:cNvSpPr>
            <a:spLocks noGrp="1"/>
          </p:cNvSpPr>
          <p:nvPr>
            <p:ph type="sldNum" sz="quarter" idx="5"/>
          </p:nvPr>
        </p:nvSpPr>
        <p:spPr/>
        <p:txBody>
          <a:bodyPr/>
          <a:lstStyle/>
          <a:p>
            <a:fld id="{F0954A28-353A-43AE-87BE-A763CB47D900}" type="slidenum">
              <a:rPr lang="fr-FR" smtClean="0"/>
              <a:t>1</a:t>
            </a:fld>
            <a:endParaRPr lang="fr-FR" dirty="0"/>
          </a:p>
        </p:txBody>
      </p:sp>
    </p:spTree>
    <p:extLst>
      <p:ext uri="{BB962C8B-B14F-4D97-AF65-F5344CB8AC3E}">
        <p14:creationId xmlns:p14="http://schemas.microsoft.com/office/powerpoint/2010/main" val="3960785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Our business model is tailored to address the specific needs of AQUASHARING's target audience while ensuring long-term sustainability. Our primary customer segments include farmers, agricultural cooperatives, and rural communities, all of whom benefit from better water management solutions. Our value proposition focuses on providing equitable water access, optimizing irrigation through real-time data, and enhancing transparency with blockchain technology.</a:t>
            </a:r>
          </a:p>
          <a:p>
            <a:endParaRPr lang="en-US" dirty="0"/>
          </a:p>
          <a:p>
            <a:r>
              <a:rPr lang="en-US" dirty="0"/>
              <a:t>To reach our users, we employ a multi-channel strategy that includes a mobile application, web platform, and partnerships with municipalities and NGOs. We emphasize building strong customer relationships through trust, community engagement, and promoting sustainable practices. Revenue is generated through subscription-based services, usage fees, and collaborations with both government and private stakeholders. This comprehensive approach ensures that AQUASHARING is impactful, scalable, and financially sustainable</a:t>
            </a:r>
            <a:endParaRPr lang="fr-FR" dirty="0"/>
          </a:p>
        </p:txBody>
      </p:sp>
      <p:sp>
        <p:nvSpPr>
          <p:cNvPr id="4" name="Espace réservé du numéro de diapositive 3"/>
          <p:cNvSpPr>
            <a:spLocks noGrp="1"/>
          </p:cNvSpPr>
          <p:nvPr>
            <p:ph type="sldNum" sz="quarter" idx="5"/>
          </p:nvPr>
        </p:nvSpPr>
        <p:spPr/>
        <p:txBody>
          <a:bodyPr/>
          <a:lstStyle/>
          <a:p>
            <a:fld id="{F34BDDEB-2A81-44D8-8DFA-EC75C76DEA5E}" type="slidenum">
              <a:rPr lang="en-US" smtClean="0"/>
              <a:t>10</a:t>
            </a:fld>
            <a:endParaRPr lang="en-US" dirty="0"/>
          </a:p>
        </p:txBody>
      </p:sp>
    </p:spTree>
    <p:extLst>
      <p:ext uri="{BB962C8B-B14F-4D97-AF65-F5344CB8AC3E}">
        <p14:creationId xmlns:p14="http://schemas.microsoft.com/office/powerpoint/2010/main" val="3748730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Our vision for AQUASHARING is ambitious and transformative, redefining how water is managed and shared in agriculture. In the short term, we plan to launch AQUASHARING in key agricultural small-scale farms, achieving a 20% reduction in water waste within the first year. Additionally, we aim to reach 100,000 active farmers by providing them with the tools and support to adopt sustainable water management practices. Strategic collaborations with municipalities, NGOs, and other stakeholders will enhance adoption and penetration, ensuring maximum impact.</a:t>
            </a:r>
          </a:p>
          <a:p>
            <a:endParaRPr lang="en-US" dirty="0"/>
          </a:p>
          <a:p>
            <a:r>
              <a:rPr lang="en-US" dirty="0"/>
              <a:t>Looking at the long term, our focus shifts to expanding community-driven energy microgrids to support the platform's infrastructure. We also aim to integrate advanced technologies that will optimize water resource management and sharing within the African agricultural sector. This dual approach, balancing immediate goals with a forward-thinking vision, positions AQUASHARING as a leader in driving efficiency, sustainability, and resilience in agricultural water management.</a:t>
            </a:r>
            <a:endParaRPr lang="fr-FR" dirty="0"/>
          </a:p>
        </p:txBody>
      </p:sp>
      <p:sp>
        <p:nvSpPr>
          <p:cNvPr id="4" name="Espace réservé du numéro de diapositive 3"/>
          <p:cNvSpPr>
            <a:spLocks noGrp="1"/>
          </p:cNvSpPr>
          <p:nvPr>
            <p:ph type="sldNum" sz="quarter" idx="5"/>
          </p:nvPr>
        </p:nvSpPr>
        <p:spPr/>
        <p:txBody>
          <a:bodyPr/>
          <a:lstStyle/>
          <a:p>
            <a:fld id="{F0954A28-353A-43AE-87BE-A763CB47D900}" type="slidenum">
              <a:rPr lang="fr-FR" smtClean="0"/>
              <a:t>11</a:t>
            </a:fld>
            <a:endParaRPr lang="fr-FR" dirty="0"/>
          </a:p>
        </p:txBody>
      </p:sp>
    </p:spTree>
    <p:extLst>
      <p:ext uri="{BB962C8B-B14F-4D97-AF65-F5344CB8AC3E}">
        <p14:creationId xmlns:p14="http://schemas.microsoft.com/office/powerpoint/2010/main" val="1229498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ACC59-79C0-E443-E545-7F003B8A222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7E2C1E4-81CF-40B7-680F-8A166244A87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2DD7B72-ECBE-CB4A-D12A-930A9C763C3A}"/>
              </a:ext>
            </a:extLst>
          </p:cNvPr>
          <p:cNvSpPr>
            <a:spLocks noGrp="1"/>
          </p:cNvSpPr>
          <p:nvPr>
            <p:ph type="body" idx="1"/>
          </p:nvPr>
        </p:nvSpPr>
        <p:spPr/>
        <p:txBody>
          <a:bodyPr/>
          <a:lstStyle/>
          <a:p>
            <a:r>
              <a:rPr lang="en-US" dirty="0"/>
              <a:t>Our vision for AQUASHARING is ambitious and transformative, redefining how water is managed and shared in agriculture. In the short term, we plan to launch AQUASHARING in key agricultural small-scale farms, achieving a 20% reduction in water waste within the first year. Additionally, we aim to reach 100,000 active farmers by providing them with the tools and support to adopt sustainable water management practices. Strategic collaborations with municipalities, NGOs, and other stakeholders will enhance adoption and penetration, ensuring maximum impact.</a:t>
            </a:r>
          </a:p>
          <a:p>
            <a:endParaRPr lang="en-US" dirty="0"/>
          </a:p>
          <a:p>
            <a:r>
              <a:rPr lang="en-US" dirty="0"/>
              <a:t>Looking at the long term, our focus shifts to expanding community-driven energy microgrids to support the platform's infrastructure. We also aim to integrate advanced technologies that will optimize water resource management and sharing within the African agricultural sector. This dual approach, balancing immediate goals with a forward-thinking vision, positions AQUASHARING as a leader in driving efficiency, sustainability, and resilience in agricultural water management.</a:t>
            </a:r>
            <a:endParaRPr lang="fr-FR" dirty="0"/>
          </a:p>
        </p:txBody>
      </p:sp>
      <p:sp>
        <p:nvSpPr>
          <p:cNvPr id="4" name="Espace réservé du numéro de diapositive 3">
            <a:extLst>
              <a:ext uri="{FF2B5EF4-FFF2-40B4-BE49-F238E27FC236}">
                <a16:creationId xmlns:a16="http://schemas.microsoft.com/office/drawing/2014/main" id="{E2A94865-6D82-8724-2664-7800294A7AD2}"/>
              </a:ext>
            </a:extLst>
          </p:cNvPr>
          <p:cNvSpPr>
            <a:spLocks noGrp="1"/>
          </p:cNvSpPr>
          <p:nvPr>
            <p:ph type="sldNum" sz="quarter" idx="5"/>
          </p:nvPr>
        </p:nvSpPr>
        <p:spPr/>
        <p:txBody>
          <a:bodyPr/>
          <a:lstStyle/>
          <a:p>
            <a:fld id="{F0954A28-353A-43AE-87BE-A763CB47D900}" type="slidenum">
              <a:rPr lang="fr-FR" smtClean="0"/>
              <a:t>12</a:t>
            </a:fld>
            <a:endParaRPr lang="fr-FR" dirty="0"/>
          </a:p>
        </p:txBody>
      </p:sp>
    </p:spTree>
    <p:extLst>
      <p:ext uri="{BB962C8B-B14F-4D97-AF65-F5344CB8AC3E}">
        <p14:creationId xmlns:p14="http://schemas.microsoft.com/office/powerpoint/2010/main" val="1883396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AQUASHARING? Because we are addressing one of the most critical challenges of our time—water scarcity in agriculture—with a comprehensive and innovative solution. Our platform combines cutting-edge technologies like IoT, AI, and blockchain to create a system that is not only efficient but also equitable and transparent. We are empowering farmers and rural communities with the tools to optimize water use, increase crop yields, and secure their livelihoods in the face of climate change.</a:t>
            </a:r>
          </a:p>
          <a:p>
            <a:endParaRPr lang="en-US" dirty="0"/>
          </a:p>
          <a:p>
            <a:r>
              <a:rPr lang="en-US" dirty="0"/>
              <a:t>What sets us apart is our vision for the future. We are not just solving a problem; we are building a movement for sustainable water management, fostering collaboration, and ensuring long-term resilience for agriculture. With a deep understanding of the challenges and a clear roadmap to scalability, AQUASHARING is the right partner to drive meaningful and lasting impact. Together, we can redefine how water resources are managed and shared, creating a brighter, more sustainable future for all.</a:t>
            </a:r>
            <a:endParaRPr lang="fr-FR" dirty="0"/>
          </a:p>
        </p:txBody>
      </p:sp>
      <p:sp>
        <p:nvSpPr>
          <p:cNvPr id="4" name="Slide Number Placeholder 3"/>
          <p:cNvSpPr>
            <a:spLocks noGrp="1"/>
          </p:cNvSpPr>
          <p:nvPr>
            <p:ph type="sldNum" sz="quarter" idx="5"/>
          </p:nvPr>
        </p:nvSpPr>
        <p:spPr/>
        <p:txBody>
          <a:bodyPr/>
          <a:lstStyle/>
          <a:p>
            <a:fld id="{F0954A28-353A-43AE-87BE-A763CB47D900}" type="slidenum">
              <a:rPr lang="fr-FR" smtClean="0"/>
              <a:t>13</a:t>
            </a:fld>
            <a:endParaRPr lang="fr-FR" dirty="0"/>
          </a:p>
        </p:txBody>
      </p:sp>
    </p:spTree>
    <p:extLst>
      <p:ext uri="{BB962C8B-B14F-4D97-AF65-F5344CB8AC3E}">
        <p14:creationId xmlns:p14="http://schemas.microsoft.com/office/powerpoint/2010/main" val="3752008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0954A28-353A-43AE-87BE-A763CB47D900}" type="slidenum">
              <a:rPr lang="fr-FR" smtClean="0"/>
              <a:t>14</a:t>
            </a:fld>
            <a:endParaRPr lang="fr-FR" dirty="0"/>
          </a:p>
        </p:txBody>
      </p:sp>
    </p:spTree>
    <p:extLst>
      <p:ext uri="{BB962C8B-B14F-4D97-AF65-F5344CB8AC3E}">
        <p14:creationId xmlns:p14="http://schemas.microsoft.com/office/powerpoint/2010/main" val="2971114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Our idea come across when we visited various Moroccan farms and had the privilege of meeting and listening to farmers. These visits revealed the true scale of the challenge. Many farmers shared their struggles in deciding when and how to irrigate their crops. With limited access to water, they often had to prioritize irrigating one section of their fields while leaving others to wait—sometimes for days—until their water tanks could refill. This not only resulted in water shortages but also encouraged inefficient irrigation practices, relying on traditional methods without the benefit of data or intelligence.</a:t>
            </a:r>
          </a:p>
          <a:p>
            <a:endParaRPr lang="en-US" dirty="0"/>
          </a:p>
          <a:p>
            <a:r>
              <a:rPr lang="en-US" dirty="0"/>
              <a:t>In our discussions, we noticed a significant shift in behavior: as water sources became scarcer, trust among community members started to erode. Without trust, collaboration among farmers diminished, and the spirit of community that once united them gave way to isolation. Each farmer was left to fend for themselves, struggling to distribute water fairly and sustainably.</a:t>
            </a:r>
          </a:p>
          <a:p>
            <a:endParaRPr lang="en-US" dirty="0"/>
          </a:p>
          <a:p>
            <a:r>
              <a:rPr lang="en-US" dirty="0"/>
              <a:t>This inspired us to ask: Why not revive the concept of water-sharing communities? Communities that, in the past, worked together to distribute water equitably and address shared challenges. We believe that by combining this traditional model with modern technology—such as predictive intelligence, data-driven decision-making, and smart water management systems—we can restore trust, enhance collaboration, and address the critical issue of water scarcity.</a:t>
            </a:r>
          </a:p>
          <a:p>
            <a:endParaRPr lang="en-US" dirty="0"/>
          </a:p>
          <a:p>
            <a:r>
              <a:rPr lang="en-US" dirty="0"/>
              <a:t>Our proposal is to empower these communities to face climate change and ensure the sustainability of water resources by integrating innovative solutions. AQUASHARING is about more than just managing water—it’s about rebuilding trust, strengthening community bonds, and creating a sustainable future for agriculture in Morocco.</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F0954A28-353A-43AE-87BE-A763CB47D900}" type="slidenum">
              <a:rPr lang="fr-FR" smtClean="0"/>
              <a:t>2</a:t>
            </a:fld>
            <a:endParaRPr lang="fr-FR" dirty="0"/>
          </a:p>
        </p:txBody>
      </p:sp>
    </p:spTree>
    <p:extLst>
      <p:ext uri="{BB962C8B-B14F-4D97-AF65-F5344CB8AC3E}">
        <p14:creationId xmlns:p14="http://schemas.microsoft.com/office/powerpoint/2010/main" val="1610598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Morocco faces significant water challenges that threaten its agricultural sector, communities, and environment. Severe water scarcity impacts 20% of agricultural land, exacerbated by climate change, with rising temperatures and erratic rainfall reducing water availability by 15% in the last decade. Inefficient resource distribution, driven by traditional agricultural practices and the lack of precision agriculture, further contributes to water wastage and shortages. Additionally, trust and transparency issues within communities hinder collaboration and effective water management, while the absence of predictive tools leaves farmers unable to make informed decisions, resulting in inefficient water use and lower crop yields. These interconnected issues demand urgent attention to ensure water sustainability and community resilience.</a:t>
            </a:r>
          </a:p>
        </p:txBody>
      </p:sp>
      <p:sp>
        <p:nvSpPr>
          <p:cNvPr id="4" name="Espace réservé du numéro de diapositive 3"/>
          <p:cNvSpPr>
            <a:spLocks noGrp="1"/>
          </p:cNvSpPr>
          <p:nvPr>
            <p:ph type="sldNum" sz="quarter" idx="5"/>
          </p:nvPr>
        </p:nvSpPr>
        <p:spPr/>
        <p:txBody>
          <a:bodyPr/>
          <a:lstStyle/>
          <a:p>
            <a:fld id="{F0954A28-353A-43AE-87BE-A763CB47D900}" type="slidenum">
              <a:rPr lang="fr-FR" smtClean="0"/>
              <a:t>3</a:t>
            </a:fld>
            <a:endParaRPr lang="fr-FR"/>
          </a:p>
        </p:txBody>
      </p:sp>
    </p:spTree>
    <p:extLst>
      <p:ext uri="{BB962C8B-B14F-4D97-AF65-F5344CB8AC3E}">
        <p14:creationId xmlns:p14="http://schemas.microsoft.com/office/powerpoint/2010/main" val="1688765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challenges of water scarcity in agriculture are profound and multifaceted. Climate change has drastically reduced water availability, with 85% of Moroccan farmers reporting significant declines in the resources they rely on to sustain their crops. Compounding this issue is a stark inequality: only 15% of small-scale farmers have access to advanced irrigation systems, leaving the majority without the tools needed to adapt. Meanwhile, urban areas consume over 50% of the nation's water, intensifying the strain on rural agricultural communities. These shortages have also triggered a 12% drop in Morocco's agricultural GDP, threatening livelihoods across the nation.</a:t>
            </a:r>
          </a:p>
          <a:p>
            <a:endParaRPr lang="en-US" dirty="0"/>
          </a:p>
          <a:p>
            <a:r>
              <a:rPr lang="en-US" dirty="0"/>
              <a:t>But there is hope. AQUASHARING aims to bridge these gaps by leveraging innovative technology for equitable and efficient water management. Let’s explore how this solution works and the transformative impact it promises</a:t>
            </a:r>
            <a:endParaRPr lang="fr-FR" dirty="0"/>
          </a:p>
        </p:txBody>
      </p:sp>
      <p:sp>
        <p:nvSpPr>
          <p:cNvPr id="4" name="Espace réservé du numéro de diapositive 3"/>
          <p:cNvSpPr>
            <a:spLocks noGrp="1"/>
          </p:cNvSpPr>
          <p:nvPr>
            <p:ph type="sldNum" sz="quarter" idx="5"/>
          </p:nvPr>
        </p:nvSpPr>
        <p:spPr/>
        <p:txBody>
          <a:bodyPr/>
          <a:lstStyle/>
          <a:p>
            <a:fld id="{F0954A28-353A-43AE-87BE-A763CB47D900}" type="slidenum">
              <a:rPr lang="fr-FR" smtClean="0"/>
              <a:t>4</a:t>
            </a:fld>
            <a:endParaRPr lang="fr-FR" dirty="0"/>
          </a:p>
        </p:txBody>
      </p:sp>
    </p:spTree>
    <p:extLst>
      <p:ext uri="{BB962C8B-B14F-4D97-AF65-F5344CB8AC3E}">
        <p14:creationId xmlns:p14="http://schemas.microsoft.com/office/powerpoint/2010/main" val="158650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Our proposed platform, AQUASHARING, is designed to revolutionize water management in agriculture through the integration of advanced technologies. At its core, the platform brings together IoT technology for real-time monitoring of water use and soil conditions, enabling precise management of resources. Artificial intelligence further enhances the system by optimizing irrigation schedules to maximize efficiency and sustainability. Blockchain technology ensures data security, transparency, and trust among users, promoting equitable water distribution. Finally, the platform emphasizes community revival and collaboration, fostering collective efforts to address water challenges. Together, these components create a powerful, holistic solution for sustainable agricultural practices.</a:t>
            </a:r>
          </a:p>
        </p:txBody>
      </p:sp>
      <p:sp>
        <p:nvSpPr>
          <p:cNvPr id="4" name="Espace réservé du numéro de diapositive 3"/>
          <p:cNvSpPr>
            <a:spLocks noGrp="1"/>
          </p:cNvSpPr>
          <p:nvPr>
            <p:ph type="sldNum" sz="quarter" idx="5"/>
          </p:nvPr>
        </p:nvSpPr>
        <p:spPr/>
        <p:txBody>
          <a:bodyPr/>
          <a:lstStyle/>
          <a:p>
            <a:fld id="{F0954A28-353A-43AE-87BE-A763CB47D900}" type="slidenum">
              <a:rPr lang="fr-FR" smtClean="0"/>
              <a:t>5</a:t>
            </a:fld>
            <a:endParaRPr lang="fr-FR" dirty="0"/>
          </a:p>
        </p:txBody>
      </p:sp>
    </p:spTree>
    <p:extLst>
      <p:ext uri="{BB962C8B-B14F-4D97-AF65-F5344CB8AC3E}">
        <p14:creationId xmlns:p14="http://schemas.microsoft.com/office/powerpoint/2010/main" val="2381704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E0731-44D1-6E25-C20C-7710D39A314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18B8A5A-751E-DB1E-744E-9DA69C8B9E0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359395A-1757-5FC8-E74C-ACE6AEB61509}"/>
              </a:ext>
            </a:extLst>
          </p:cNvPr>
          <p:cNvSpPr>
            <a:spLocks noGrp="1"/>
          </p:cNvSpPr>
          <p:nvPr>
            <p:ph type="body" idx="1"/>
          </p:nvPr>
        </p:nvSpPr>
        <p:spPr/>
        <p:txBody>
          <a:bodyPr/>
          <a:lstStyle/>
          <a:p>
            <a:r>
              <a:rPr lang="en-US" dirty="0"/>
              <a:t>Our proposed platform, AQUASHARING, is designed to revolutionize water management in agriculture through the integration of advanced technologies. At its core, the platform brings together IoT technology for real-time monitoring of water use and soil conditions, enabling precise management of resources. Artificial intelligence further enhances the system by optimizing irrigation schedules to maximize efficiency and sustainability. Blockchain technology ensures data security, transparency, and trust among users, promoting equitable water distribution. Finally, the platform emphasizes community revival and collaboration, fostering collective efforts to address water challenges. Together, these components create a powerful, holistic solution for sustainable agricultural practices.</a:t>
            </a:r>
          </a:p>
        </p:txBody>
      </p:sp>
      <p:sp>
        <p:nvSpPr>
          <p:cNvPr id="4" name="Espace réservé du numéro de diapositive 3">
            <a:extLst>
              <a:ext uri="{FF2B5EF4-FFF2-40B4-BE49-F238E27FC236}">
                <a16:creationId xmlns:a16="http://schemas.microsoft.com/office/drawing/2014/main" id="{11EF0A0F-5B64-6E93-1D8E-D0A3AE0A5661}"/>
              </a:ext>
            </a:extLst>
          </p:cNvPr>
          <p:cNvSpPr>
            <a:spLocks noGrp="1"/>
          </p:cNvSpPr>
          <p:nvPr>
            <p:ph type="sldNum" sz="quarter" idx="5"/>
          </p:nvPr>
        </p:nvSpPr>
        <p:spPr/>
        <p:txBody>
          <a:bodyPr/>
          <a:lstStyle/>
          <a:p>
            <a:fld id="{F0954A28-353A-43AE-87BE-A763CB47D900}" type="slidenum">
              <a:rPr lang="fr-FR" smtClean="0"/>
              <a:t>6</a:t>
            </a:fld>
            <a:endParaRPr lang="fr-FR" dirty="0"/>
          </a:p>
        </p:txBody>
      </p:sp>
    </p:spTree>
    <p:extLst>
      <p:ext uri="{BB962C8B-B14F-4D97-AF65-F5344CB8AC3E}">
        <p14:creationId xmlns:p14="http://schemas.microsoft.com/office/powerpoint/2010/main" val="2617382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Our SWOT analysis offers a clear perspective on AQUASHARING's position. Our strength lies in integrating cutting-edge technologies like IoT, AI, and blockchain, enabling us to deliver innovative, real-time water management solutions. However, as a startup in the early stages, we face challenges such as high initial funding needs and limited market penetration.</a:t>
            </a:r>
          </a:p>
          <a:p>
            <a:pPr marL="0" indent="0">
              <a:buFont typeface="Arial" panose="020B0604020202020204" pitchFamily="34" charset="0"/>
              <a:buNone/>
            </a:pPr>
            <a:r>
              <a:rPr lang="en-US" dirty="0"/>
              <a:t>Looking ahead, we see tremendous opportunities in building partnerships with municipalities, capitalizing on the growth of smart agriculture, and addressing the increasing global focus on sustainability. On the flip side, we must remain vigilant about competition from established solutions and navigate complex regulatory landscapes. These insights will guide our strategic decisions as we scale AQUASHARING to create impactful and sustainable change.</a:t>
            </a:r>
            <a:endParaRPr lang="fr-FR" dirty="0"/>
          </a:p>
        </p:txBody>
      </p:sp>
      <p:sp>
        <p:nvSpPr>
          <p:cNvPr id="4" name="Espace réservé du numéro de diapositive 3"/>
          <p:cNvSpPr>
            <a:spLocks noGrp="1"/>
          </p:cNvSpPr>
          <p:nvPr>
            <p:ph type="sldNum" sz="quarter" idx="5"/>
          </p:nvPr>
        </p:nvSpPr>
        <p:spPr/>
        <p:txBody>
          <a:bodyPr/>
          <a:lstStyle/>
          <a:p>
            <a:fld id="{F0954A28-353A-43AE-87BE-A763CB47D900}" type="slidenum">
              <a:rPr lang="fr-FR" smtClean="0"/>
              <a:t>7</a:t>
            </a:fld>
            <a:endParaRPr lang="fr-FR" dirty="0"/>
          </a:p>
        </p:txBody>
      </p:sp>
    </p:spTree>
    <p:extLst>
      <p:ext uri="{BB962C8B-B14F-4D97-AF65-F5344CB8AC3E}">
        <p14:creationId xmlns:p14="http://schemas.microsoft.com/office/powerpoint/2010/main" val="1842217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market potential for AQUASHARING is both promising and impactful. Our primary focus is on agricultural regions, which account for 65% of Morocco’s rural population. This translates into an estimated 22 million potential users, showcasing a vast audience ready to adopt our platform. With these projections, we anticipate generating $25 million in revenue over the next five years. Additionally, the competitive landscape remains relatively untapped in the domain of water-sharing technologies, giving AQUASHARING a critical first-mover advantage. By targeting this niche, we can establish ourselves as an industry leader in sustainable water management solutions.</a:t>
            </a:r>
            <a:endParaRPr lang="fr-FR" dirty="0"/>
          </a:p>
        </p:txBody>
      </p:sp>
      <p:sp>
        <p:nvSpPr>
          <p:cNvPr id="4" name="Espace réservé du numéro de diapositive 3"/>
          <p:cNvSpPr>
            <a:spLocks noGrp="1"/>
          </p:cNvSpPr>
          <p:nvPr>
            <p:ph type="sldNum" sz="quarter" idx="5"/>
          </p:nvPr>
        </p:nvSpPr>
        <p:spPr/>
        <p:txBody>
          <a:bodyPr/>
          <a:lstStyle/>
          <a:p>
            <a:fld id="{F0954A28-353A-43AE-87BE-A763CB47D900}" type="slidenum">
              <a:rPr lang="fr-FR" smtClean="0"/>
              <a:t>8</a:t>
            </a:fld>
            <a:endParaRPr lang="fr-FR" dirty="0"/>
          </a:p>
        </p:txBody>
      </p:sp>
    </p:spTree>
    <p:extLst>
      <p:ext uri="{BB962C8B-B14F-4D97-AF65-F5344CB8AC3E}">
        <p14:creationId xmlns:p14="http://schemas.microsoft.com/office/powerpoint/2010/main" val="2700301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60D65-F365-9441-85B1-1E061402EE0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E7272A9-822D-C3EF-6A20-F6F1E0202F8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B6D3AC2-9C5A-03AB-47D4-B59B737BEA96}"/>
              </a:ext>
            </a:extLst>
          </p:cNvPr>
          <p:cNvSpPr>
            <a:spLocks noGrp="1"/>
          </p:cNvSpPr>
          <p:nvPr>
            <p:ph type="body" idx="1"/>
          </p:nvPr>
        </p:nvSpPr>
        <p:spPr/>
        <p:txBody>
          <a:bodyPr/>
          <a:lstStyle/>
          <a:p>
            <a:r>
              <a:rPr lang="en-US" dirty="0"/>
              <a:t>This slide showcases the AQUASHARING platform and its key features. At the core of our system is a user-friendly dashboard that integrates real-time data from IoT sensors deployed across farms. As you can see, the dashboard provides critical metrics such as air temperature, soil humidity, pump status, and water usage. For example, in Farm 1 and Farm 2 displayed here, users can monitor soil conditions and adjust irrigation systems based on precise, real-time insights.</a:t>
            </a:r>
          </a:p>
          <a:p>
            <a:endParaRPr lang="en-US" dirty="0"/>
          </a:p>
          <a:p>
            <a:r>
              <a:rPr lang="en-US" dirty="0"/>
              <a:t>Our interactive map interface helps farmers visualize their land, manage water distribution, and track environmental changes effortlessly. The platform also ensures accessibility through a QR code, which allows instant connection to our services, whether on mobile or desktop devices. AQUASHARING is designed to make data-driven decisions easy, empowering users to conserve water, improve crop yields, and foster sustainable practices. With this platform, farmers and stakeholders can gain unprecedented control over their resources.</a:t>
            </a:r>
            <a:endParaRPr lang="fr-FR" dirty="0"/>
          </a:p>
        </p:txBody>
      </p:sp>
      <p:sp>
        <p:nvSpPr>
          <p:cNvPr id="4" name="Espace réservé du numéro de diapositive 3">
            <a:extLst>
              <a:ext uri="{FF2B5EF4-FFF2-40B4-BE49-F238E27FC236}">
                <a16:creationId xmlns:a16="http://schemas.microsoft.com/office/drawing/2014/main" id="{DE122979-D14B-9A29-1AA5-B8B6B12F73B8}"/>
              </a:ext>
            </a:extLst>
          </p:cNvPr>
          <p:cNvSpPr>
            <a:spLocks noGrp="1"/>
          </p:cNvSpPr>
          <p:nvPr>
            <p:ph type="sldNum" sz="quarter" idx="5"/>
          </p:nvPr>
        </p:nvSpPr>
        <p:spPr/>
        <p:txBody>
          <a:bodyPr/>
          <a:lstStyle/>
          <a:p>
            <a:fld id="{F0954A28-353A-43AE-87BE-A763CB47D900}" type="slidenum">
              <a:rPr lang="fr-FR" smtClean="0"/>
              <a:t>9</a:t>
            </a:fld>
            <a:endParaRPr lang="fr-FR" dirty="0"/>
          </a:p>
        </p:txBody>
      </p:sp>
    </p:spTree>
    <p:extLst>
      <p:ext uri="{BB962C8B-B14F-4D97-AF65-F5344CB8AC3E}">
        <p14:creationId xmlns:p14="http://schemas.microsoft.com/office/powerpoint/2010/main" val="606554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347C0E-67BA-C0D0-FF4C-F6C57F2F199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DB9DE04-7717-0C16-9D0A-B960398A34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7563EE9-690C-4932-F08C-F9CC6D659D81}"/>
              </a:ext>
            </a:extLst>
          </p:cNvPr>
          <p:cNvSpPr>
            <a:spLocks noGrp="1"/>
          </p:cNvSpPr>
          <p:nvPr>
            <p:ph type="dt" sz="half" idx="10"/>
          </p:nvPr>
        </p:nvSpPr>
        <p:spPr/>
        <p:txBody>
          <a:bodyPr/>
          <a:lstStyle/>
          <a:p>
            <a:fld id="{0FA3C572-70FA-4895-BC75-3FBCA390D966}" type="datetimeFigureOut">
              <a:rPr lang="fr-FR" smtClean="0"/>
              <a:t>01/12/2024</a:t>
            </a:fld>
            <a:endParaRPr lang="fr-FR" dirty="0"/>
          </a:p>
        </p:txBody>
      </p:sp>
      <p:sp>
        <p:nvSpPr>
          <p:cNvPr id="5" name="Espace réservé du pied de page 4">
            <a:extLst>
              <a:ext uri="{FF2B5EF4-FFF2-40B4-BE49-F238E27FC236}">
                <a16:creationId xmlns:a16="http://schemas.microsoft.com/office/drawing/2014/main" id="{E5852DD7-8E91-7010-2D27-8BE259B56D4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0117D15-C47D-2637-0003-8524226ABF4F}"/>
              </a:ext>
            </a:extLst>
          </p:cNvPr>
          <p:cNvSpPr>
            <a:spLocks noGrp="1"/>
          </p:cNvSpPr>
          <p:nvPr>
            <p:ph type="sldNum" sz="quarter" idx="12"/>
          </p:nvPr>
        </p:nvSpPr>
        <p:spPr/>
        <p:txBody>
          <a:bodyPr/>
          <a:lstStyle/>
          <a:p>
            <a:fld id="{4A67DDEF-586B-4E87-8AD4-FC9351208708}" type="slidenum">
              <a:rPr lang="fr-FR" smtClean="0"/>
              <a:t>‹N°›</a:t>
            </a:fld>
            <a:endParaRPr lang="fr-FR" dirty="0"/>
          </a:p>
        </p:txBody>
      </p:sp>
    </p:spTree>
    <p:extLst>
      <p:ext uri="{BB962C8B-B14F-4D97-AF65-F5344CB8AC3E}">
        <p14:creationId xmlns:p14="http://schemas.microsoft.com/office/powerpoint/2010/main" val="3644683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89498F-E812-DF2B-8EDA-36360470839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C4F76E4F-75CA-2D91-0E52-62F8BC52DFD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EDEAFBE-9E31-7423-CCD4-F560E6B55FD2}"/>
              </a:ext>
            </a:extLst>
          </p:cNvPr>
          <p:cNvSpPr>
            <a:spLocks noGrp="1"/>
          </p:cNvSpPr>
          <p:nvPr>
            <p:ph type="dt" sz="half" idx="10"/>
          </p:nvPr>
        </p:nvSpPr>
        <p:spPr/>
        <p:txBody>
          <a:bodyPr/>
          <a:lstStyle/>
          <a:p>
            <a:fld id="{0FA3C572-70FA-4895-BC75-3FBCA390D966}" type="datetimeFigureOut">
              <a:rPr lang="fr-FR" smtClean="0"/>
              <a:t>01/12/2024</a:t>
            </a:fld>
            <a:endParaRPr lang="fr-FR" dirty="0"/>
          </a:p>
        </p:txBody>
      </p:sp>
      <p:sp>
        <p:nvSpPr>
          <p:cNvPr id="5" name="Espace réservé du pied de page 4">
            <a:extLst>
              <a:ext uri="{FF2B5EF4-FFF2-40B4-BE49-F238E27FC236}">
                <a16:creationId xmlns:a16="http://schemas.microsoft.com/office/drawing/2014/main" id="{45B68B9F-A0EB-0298-A0B4-CD8FD7F4939A}"/>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3CAD76B2-0717-6171-EBCE-E655A567192E}"/>
              </a:ext>
            </a:extLst>
          </p:cNvPr>
          <p:cNvSpPr>
            <a:spLocks noGrp="1"/>
          </p:cNvSpPr>
          <p:nvPr>
            <p:ph type="sldNum" sz="quarter" idx="12"/>
          </p:nvPr>
        </p:nvSpPr>
        <p:spPr/>
        <p:txBody>
          <a:bodyPr/>
          <a:lstStyle/>
          <a:p>
            <a:fld id="{4A67DDEF-586B-4E87-8AD4-FC9351208708}" type="slidenum">
              <a:rPr lang="fr-FR" smtClean="0"/>
              <a:t>‹N°›</a:t>
            </a:fld>
            <a:endParaRPr lang="fr-FR" dirty="0"/>
          </a:p>
        </p:txBody>
      </p:sp>
    </p:spTree>
    <p:extLst>
      <p:ext uri="{BB962C8B-B14F-4D97-AF65-F5344CB8AC3E}">
        <p14:creationId xmlns:p14="http://schemas.microsoft.com/office/powerpoint/2010/main" val="4272835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E6504EB-87C2-AB3B-FA13-B21F7F1FD90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28107E50-9C6B-E963-AFEC-3EABD9854E4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12A9146-E110-CF61-45D2-A436A1752D8A}"/>
              </a:ext>
            </a:extLst>
          </p:cNvPr>
          <p:cNvSpPr>
            <a:spLocks noGrp="1"/>
          </p:cNvSpPr>
          <p:nvPr>
            <p:ph type="dt" sz="half" idx="10"/>
          </p:nvPr>
        </p:nvSpPr>
        <p:spPr/>
        <p:txBody>
          <a:bodyPr/>
          <a:lstStyle/>
          <a:p>
            <a:fld id="{0FA3C572-70FA-4895-BC75-3FBCA390D966}" type="datetimeFigureOut">
              <a:rPr lang="fr-FR" smtClean="0"/>
              <a:t>01/12/2024</a:t>
            </a:fld>
            <a:endParaRPr lang="fr-FR" dirty="0"/>
          </a:p>
        </p:txBody>
      </p:sp>
      <p:sp>
        <p:nvSpPr>
          <p:cNvPr id="5" name="Espace réservé du pied de page 4">
            <a:extLst>
              <a:ext uri="{FF2B5EF4-FFF2-40B4-BE49-F238E27FC236}">
                <a16:creationId xmlns:a16="http://schemas.microsoft.com/office/drawing/2014/main" id="{4F7C38B1-6182-8AF1-3F93-0E304EAFA275}"/>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6FE61DDD-43BD-2978-5B8A-31EC0A1347A3}"/>
              </a:ext>
            </a:extLst>
          </p:cNvPr>
          <p:cNvSpPr>
            <a:spLocks noGrp="1"/>
          </p:cNvSpPr>
          <p:nvPr>
            <p:ph type="sldNum" sz="quarter" idx="12"/>
          </p:nvPr>
        </p:nvSpPr>
        <p:spPr/>
        <p:txBody>
          <a:bodyPr/>
          <a:lstStyle/>
          <a:p>
            <a:fld id="{4A67DDEF-586B-4E87-8AD4-FC9351208708}" type="slidenum">
              <a:rPr lang="fr-FR" smtClean="0"/>
              <a:t>‹N°›</a:t>
            </a:fld>
            <a:endParaRPr lang="fr-FR" dirty="0"/>
          </a:p>
        </p:txBody>
      </p:sp>
    </p:spTree>
    <p:extLst>
      <p:ext uri="{BB962C8B-B14F-4D97-AF65-F5344CB8AC3E}">
        <p14:creationId xmlns:p14="http://schemas.microsoft.com/office/powerpoint/2010/main" val="720319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677341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8952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7" name="그림 개체 틀 2">
            <a:extLst>
              <a:ext uri="{FF2B5EF4-FFF2-40B4-BE49-F238E27FC236}">
                <a16:creationId xmlns:a16="http://schemas.microsoft.com/office/drawing/2014/main" id="{CD053A10-5BCF-4B0A-81B6-7659F3B13AB0}"/>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575224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E8918BA6-5866-4567-84E9-754B61F3D1B2}"/>
              </a:ext>
            </a:extLst>
          </p:cNvPr>
          <p:cNvSpPr>
            <a:spLocks noGrp="1"/>
          </p:cNvSpPr>
          <p:nvPr>
            <p:ph type="pic" idx="12" hasCustomPrompt="1"/>
          </p:nvPr>
        </p:nvSpPr>
        <p:spPr>
          <a:xfrm>
            <a:off x="743912" y="558205"/>
            <a:ext cx="4487992" cy="251075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A5B72749-C880-48DE-80E3-21B3B7C1BB1C}"/>
              </a:ext>
            </a:extLst>
          </p:cNvPr>
          <p:cNvSpPr>
            <a:spLocks noGrp="1"/>
          </p:cNvSpPr>
          <p:nvPr>
            <p:ph type="pic" idx="14" hasCustomPrompt="1"/>
          </p:nvPr>
        </p:nvSpPr>
        <p:spPr>
          <a:xfrm>
            <a:off x="5423925" y="546208"/>
            <a:ext cx="3168352" cy="57717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85686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798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FF8990-F6EC-4C2E-B65A-729967260F1B}"/>
              </a:ext>
            </a:extLst>
          </p:cNvPr>
          <p:cNvGrpSpPr/>
          <p:nvPr userDrawn="1"/>
        </p:nvGrpSpPr>
        <p:grpSpPr>
          <a:xfrm>
            <a:off x="708173" y="1837593"/>
            <a:ext cx="5265908" cy="2893260"/>
            <a:chOff x="-548507" y="477868"/>
            <a:chExt cx="11570449" cy="6357177"/>
          </a:xfrm>
        </p:grpSpPr>
        <p:sp>
          <p:nvSpPr>
            <p:cNvPr id="3" name="Freeform: Shape 2">
              <a:extLst>
                <a:ext uri="{FF2B5EF4-FFF2-40B4-BE49-F238E27FC236}">
                  <a16:creationId xmlns:a16="http://schemas.microsoft.com/office/drawing/2014/main" id="{BA534EC4-50E0-4908-9103-968D3764391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dirty="0"/>
            </a:p>
          </p:txBody>
        </p:sp>
        <p:sp>
          <p:nvSpPr>
            <p:cNvPr id="4" name="Freeform: Shape 3">
              <a:extLst>
                <a:ext uri="{FF2B5EF4-FFF2-40B4-BE49-F238E27FC236}">
                  <a16:creationId xmlns:a16="http://schemas.microsoft.com/office/drawing/2014/main" id="{63D152EA-393E-40E6-A577-EBDC7E02C6E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6AE41396-59B7-4111-B9F1-16C71A9557E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A4937534-CC74-470C-BA81-D58C912DA66F}"/>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A5D12A6-B9D5-48C2-B915-9AC7DA37CCE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dirty="0"/>
            </a:p>
          </p:txBody>
        </p:sp>
        <p:grpSp>
          <p:nvGrpSpPr>
            <p:cNvPr id="8" name="Group 7">
              <a:extLst>
                <a:ext uri="{FF2B5EF4-FFF2-40B4-BE49-F238E27FC236}">
                  <a16:creationId xmlns:a16="http://schemas.microsoft.com/office/drawing/2014/main" id="{708EA481-CCF4-48A2-8170-4589385879F2}"/>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B962AE34-3846-4C77-B676-BF63303B272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3C76E991-D98B-4424-8898-AB98CF5E82F1}"/>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42FDEFA-6525-40B5-BC77-DF37CB758BDC}"/>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86D492AC-8BDF-4901-BF8A-657BD00CE6B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2D44DD40-A334-4331-9A64-1579C194CAA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37634782-405F-42A3-951D-11363B20EE63}"/>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그림 개체 틀 2">
            <a:extLst>
              <a:ext uri="{FF2B5EF4-FFF2-40B4-BE49-F238E27FC236}">
                <a16:creationId xmlns:a16="http://schemas.microsoft.com/office/drawing/2014/main" id="{D11FB5D1-6034-4D83-A029-B1D1606432C5}"/>
              </a:ext>
            </a:extLst>
          </p:cNvPr>
          <p:cNvSpPr>
            <a:spLocks noGrp="1"/>
          </p:cNvSpPr>
          <p:nvPr>
            <p:ph type="pic" sz="quarter" idx="14" hasCustomPrompt="1"/>
          </p:nvPr>
        </p:nvSpPr>
        <p:spPr>
          <a:xfrm>
            <a:off x="1428453" y="2011350"/>
            <a:ext cx="3849189" cy="231648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Text Placeholder 9">
            <a:extLst>
              <a:ext uri="{FF2B5EF4-FFF2-40B4-BE49-F238E27FC236}">
                <a16:creationId xmlns:a16="http://schemas.microsoft.com/office/drawing/2014/main" id="{4C91F5BA-6D8E-4BF0-B672-70F38251D51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3379836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549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12C7BA-B9B8-C508-0311-53199A46326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FC1BF36-EA85-ABC6-15BF-0045D79CD3B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02F52C0-39EA-E008-E0AE-6B10A5B5FBE5}"/>
              </a:ext>
            </a:extLst>
          </p:cNvPr>
          <p:cNvSpPr>
            <a:spLocks noGrp="1"/>
          </p:cNvSpPr>
          <p:nvPr>
            <p:ph type="dt" sz="half" idx="10"/>
          </p:nvPr>
        </p:nvSpPr>
        <p:spPr/>
        <p:txBody>
          <a:bodyPr/>
          <a:lstStyle/>
          <a:p>
            <a:fld id="{0FA3C572-70FA-4895-BC75-3FBCA390D966}" type="datetimeFigureOut">
              <a:rPr lang="fr-FR" smtClean="0"/>
              <a:t>01/12/2024</a:t>
            </a:fld>
            <a:endParaRPr lang="fr-FR" dirty="0"/>
          </a:p>
        </p:txBody>
      </p:sp>
      <p:sp>
        <p:nvSpPr>
          <p:cNvPr id="5" name="Espace réservé du pied de page 4">
            <a:extLst>
              <a:ext uri="{FF2B5EF4-FFF2-40B4-BE49-F238E27FC236}">
                <a16:creationId xmlns:a16="http://schemas.microsoft.com/office/drawing/2014/main" id="{B7A8FC7B-028B-E368-66DF-8984C3BABB41}"/>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A84F6FEB-D386-58A1-40E8-1464140CB38E}"/>
              </a:ext>
            </a:extLst>
          </p:cNvPr>
          <p:cNvSpPr>
            <a:spLocks noGrp="1"/>
          </p:cNvSpPr>
          <p:nvPr>
            <p:ph type="sldNum" sz="quarter" idx="12"/>
          </p:nvPr>
        </p:nvSpPr>
        <p:spPr/>
        <p:txBody>
          <a:bodyPr/>
          <a:lstStyle/>
          <a:p>
            <a:fld id="{4A67DDEF-586B-4E87-8AD4-FC9351208708}" type="slidenum">
              <a:rPr lang="fr-FR" smtClean="0"/>
              <a:t>‹N°›</a:t>
            </a:fld>
            <a:endParaRPr lang="fr-FR" dirty="0"/>
          </a:p>
        </p:txBody>
      </p:sp>
    </p:spTree>
    <p:extLst>
      <p:ext uri="{BB962C8B-B14F-4D97-AF65-F5344CB8AC3E}">
        <p14:creationId xmlns:p14="http://schemas.microsoft.com/office/powerpoint/2010/main" val="71040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96A8C094-CB00-443F-856E-6111688E7E76}"/>
              </a:ext>
            </a:extLst>
          </p:cNvPr>
          <p:cNvSpPr>
            <a:spLocks noGrp="1"/>
          </p:cNvSpPr>
          <p:nvPr>
            <p:ph type="pic" idx="10" hasCustomPrompt="1"/>
          </p:nvPr>
        </p:nvSpPr>
        <p:spPr>
          <a:xfrm>
            <a:off x="0" y="3567065"/>
            <a:ext cx="12192000" cy="3290935"/>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3">
            <a:extLst>
              <a:ext uri="{FF2B5EF4-FFF2-40B4-BE49-F238E27FC236}">
                <a16:creationId xmlns:a16="http://schemas.microsoft.com/office/drawing/2014/main" id="{73FACD69-BCC8-4A51-928A-A8276889CAEF}"/>
              </a:ext>
            </a:extLst>
          </p:cNvPr>
          <p:cNvSpPr/>
          <p:nvPr userDrawn="1"/>
        </p:nvSpPr>
        <p:spPr>
          <a:xfrm>
            <a:off x="0" y="3463090"/>
            <a:ext cx="12192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Tree>
    <p:extLst>
      <p:ext uri="{BB962C8B-B14F-4D97-AF65-F5344CB8AC3E}">
        <p14:creationId xmlns:p14="http://schemas.microsoft.com/office/powerpoint/2010/main" val="9180453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5348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2C6B0DFC-1039-495D-8F3C-E6DB8A677F9A}"/>
              </a:ext>
            </a:extLst>
          </p:cNvPr>
          <p:cNvSpPr>
            <a:spLocks noGrp="1"/>
          </p:cNvSpPr>
          <p:nvPr>
            <p:ph type="pic" sz="quarter" idx="11" hasCustomPrompt="1"/>
          </p:nvPr>
        </p:nvSpPr>
        <p:spPr>
          <a:xfrm>
            <a:off x="0" y="3"/>
            <a:ext cx="12192002" cy="376034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0338407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5898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C1437342-4AAD-4065-B021-432B3D8C68CF}"/>
              </a:ext>
            </a:extLst>
          </p:cNvPr>
          <p:cNvGrpSpPr/>
          <p:nvPr userDrawn="1"/>
        </p:nvGrpSpPr>
        <p:grpSpPr>
          <a:xfrm>
            <a:off x="4484680" y="2679371"/>
            <a:ext cx="2029599" cy="3505672"/>
            <a:chOff x="1438761" y="2033015"/>
            <a:chExt cx="1980000" cy="3420000"/>
          </a:xfrm>
        </p:grpSpPr>
        <p:sp>
          <p:nvSpPr>
            <p:cNvPr id="3" name="Rounded Rectangle 41">
              <a:extLst>
                <a:ext uri="{FF2B5EF4-FFF2-40B4-BE49-F238E27FC236}">
                  <a16:creationId xmlns:a16="http://schemas.microsoft.com/office/drawing/2014/main" id="{1AC72540-6991-4FC9-92BE-D47A729E2BD3}"/>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42">
              <a:extLst>
                <a:ext uri="{FF2B5EF4-FFF2-40B4-BE49-F238E27FC236}">
                  <a16:creationId xmlns:a16="http://schemas.microsoft.com/office/drawing/2014/main" id="{850DCCD1-8058-42A2-8AF2-D626EF7C1F8A}"/>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oup 6">
              <a:extLst>
                <a:ext uri="{FF2B5EF4-FFF2-40B4-BE49-F238E27FC236}">
                  <a16:creationId xmlns:a16="http://schemas.microsoft.com/office/drawing/2014/main" id="{5F78D6D5-0F49-435F-9F3F-92FCB5A33A8A}"/>
                </a:ext>
              </a:extLst>
            </p:cNvPr>
            <p:cNvGrpSpPr/>
            <p:nvPr userDrawn="1"/>
          </p:nvGrpSpPr>
          <p:grpSpPr>
            <a:xfrm>
              <a:off x="2332851" y="5138854"/>
              <a:ext cx="191820" cy="211002"/>
              <a:chOff x="2453209" y="5151638"/>
              <a:chExt cx="191820" cy="211002"/>
            </a:xfrm>
          </p:grpSpPr>
          <p:sp>
            <p:nvSpPr>
              <p:cNvPr id="6" name="Oval 44">
                <a:extLst>
                  <a:ext uri="{FF2B5EF4-FFF2-40B4-BE49-F238E27FC236}">
                    <a16:creationId xmlns:a16="http://schemas.microsoft.com/office/drawing/2014/main" id="{2D17DFFD-2B67-40BF-BD4E-AD2EA621D117}"/>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45">
                <a:extLst>
                  <a:ext uri="{FF2B5EF4-FFF2-40B4-BE49-F238E27FC236}">
                    <a16:creationId xmlns:a16="http://schemas.microsoft.com/office/drawing/2014/main" id="{213E1FA9-E935-4A7B-99D8-21599EC0640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 name="Group 5">
            <a:extLst>
              <a:ext uri="{FF2B5EF4-FFF2-40B4-BE49-F238E27FC236}">
                <a16:creationId xmlns:a16="http://schemas.microsoft.com/office/drawing/2014/main" id="{791A255F-72F6-471A-A665-C6F43C16B348}"/>
              </a:ext>
            </a:extLst>
          </p:cNvPr>
          <p:cNvGrpSpPr/>
          <p:nvPr userDrawn="1"/>
        </p:nvGrpSpPr>
        <p:grpSpPr>
          <a:xfrm>
            <a:off x="6976147" y="2717584"/>
            <a:ext cx="2029599" cy="3505672"/>
            <a:chOff x="1438761" y="2033015"/>
            <a:chExt cx="1980000" cy="3420000"/>
          </a:xfrm>
        </p:grpSpPr>
        <p:sp>
          <p:nvSpPr>
            <p:cNvPr id="9" name="Rounded Rectangle 41">
              <a:extLst>
                <a:ext uri="{FF2B5EF4-FFF2-40B4-BE49-F238E27FC236}">
                  <a16:creationId xmlns:a16="http://schemas.microsoft.com/office/drawing/2014/main" id="{16EDA227-0DEF-4F3E-B4C0-6E0411B6737F}"/>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42">
              <a:extLst>
                <a:ext uri="{FF2B5EF4-FFF2-40B4-BE49-F238E27FC236}">
                  <a16:creationId xmlns:a16="http://schemas.microsoft.com/office/drawing/2014/main" id="{E29776C8-7281-4534-8A06-6A087A56BD54}"/>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6">
              <a:extLst>
                <a:ext uri="{FF2B5EF4-FFF2-40B4-BE49-F238E27FC236}">
                  <a16:creationId xmlns:a16="http://schemas.microsoft.com/office/drawing/2014/main" id="{C7EC6806-DC3F-4279-AB0E-702DB65522A0}"/>
                </a:ext>
              </a:extLst>
            </p:cNvPr>
            <p:cNvGrpSpPr/>
            <p:nvPr userDrawn="1"/>
          </p:nvGrpSpPr>
          <p:grpSpPr>
            <a:xfrm>
              <a:off x="2332851" y="5138854"/>
              <a:ext cx="191820" cy="211002"/>
              <a:chOff x="2453209" y="5151638"/>
              <a:chExt cx="191820" cy="211002"/>
            </a:xfrm>
          </p:grpSpPr>
          <p:sp>
            <p:nvSpPr>
              <p:cNvPr id="12" name="Oval 44">
                <a:extLst>
                  <a:ext uri="{FF2B5EF4-FFF2-40B4-BE49-F238E27FC236}">
                    <a16:creationId xmlns:a16="http://schemas.microsoft.com/office/drawing/2014/main" id="{F0BC878E-0393-4F8A-847E-1FFF2B3A6F8C}"/>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45">
                <a:extLst>
                  <a:ext uri="{FF2B5EF4-FFF2-40B4-BE49-F238E27FC236}">
                    <a16:creationId xmlns:a16="http://schemas.microsoft.com/office/drawing/2014/main" id="{AF68E93E-B3A4-4FB4-8136-E2AF9E8E9009}"/>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4" name="Group 5">
            <a:extLst>
              <a:ext uri="{FF2B5EF4-FFF2-40B4-BE49-F238E27FC236}">
                <a16:creationId xmlns:a16="http://schemas.microsoft.com/office/drawing/2014/main" id="{85A0A981-BFFD-478C-BE78-EF62DFC20D4A}"/>
              </a:ext>
            </a:extLst>
          </p:cNvPr>
          <p:cNvGrpSpPr/>
          <p:nvPr userDrawn="1"/>
        </p:nvGrpSpPr>
        <p:grpSpPr>
          <a:xfrm>
            <a:off x="9467615" y="2727858"/>
            <a:ext cx="2029599" cy="3505672"/>
            <a:chOff x="1438761" y="2033015"/>
            <a:chExt cx="1980000" cy="3420000"/>
          </a:xfrm>
        </p:grpSpPr>
        <p:sp>
          <p:nvSpPr>
            <p:cNvPr id="15" name="Rounded Rectangle 41">
              <a:extLst>
                <a:ext uri="{FF2B5EF4-FFF2-40B4-BE49-F238E27FC236}">
                  <a16:creationId xmlns:a16="http://schemas.microsoft.com/office/drawing/2014/main" id="{5301B2B1-E6B2-4CAA-90B5-32945916C4EF}"/>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Rectangle 42">
              <a:extLst>
                <a:ext uri="{FF2B5EF4-FFF2-40B4-BE49-F238E27FC236}">
                  <a16:creationId xmlns:a16="http://schemas.microsoft.com/office/drawing/2014/main" id="{98E8AE6E-9F27-49BA-BF78-FD704211F7DE}"/>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7" name="Group 6">
              <a:extLst>
                <a:ext uri="{FF2B5EF4-FFF2-40B4-BE49-F238E27FC236}">
                  <a16:creationId xmlns:a16="http://schemas.microsoft.com/office/drawing/2014/main" id="{6C658463-591E-4133-90A9-DC8E327A9D83}"/>
                </a:ext>
              </a:extLst>
            </p:cNvPr>
            <p:cNvGrpSpPr/>
            <p:nvPr userDrawn="1"/>
          </p:nvGrpSpPr>
          <p:grpSpPr>
            <a:xfrm>
              <a:off x="2332851" y="5138854"/>
              <a:ext cx="191820" cy="211002"/>
              <a:chOff x="2453209" y="5151638"/>
              <a:chExt cx="191820" cy="211002"/>
            </a:xfrm>
          </p:grpSpPr>
          <p:sp>
            <p:nvSpPr>
              <p:cNvPr id="18" name="Oval 44">
                <a:extLst>
                  <a:ext uri="{FF2B5EF4-FFF2-40B4-BE49-F238E27FC236}">
                    <a16:creationId xmlns:a16="http://schemas.microsoft.com/office/drawing/2014/main" id="{247AB6D7-90B0-4608-B64A-7506BBD6624D}"/>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ounded Rectangle 45">
                <a:extLst>
                  <a:ext uri="{FF2B5EF4-FFF2-40B4-BE49-F238E27FC236}">
                    <a16:creationId xmlns:a16="http://schemas.microsoft.com/office/drawing/2014/main" id="{4E7F4089-60C9-4EC1-B17C-C3CE5A555D72}"/>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0" name="Picture Placeholder 2">
            <a:extLst>
              <a:ext uri="{FF2B5EF4-FFF2-40B4-BE49-F238E27FC236}">
                <a16:creationId xmlns:a16="http://schemas.microsoft.com/office/drawing/2014/main" id="{BE8E9D92-4CE1-47D2-A809-9E8B6FB57C7C}"/>
              </a:ext>
            </a:extLst>
          </p:cNvPr>
          <p:cNvSpPr>
            <a:spLocks noGrp="1"/>
          </p:cNvSpPr>
          <p:nvPr>
            <p:ph type="pic" idx="16" hasCustomPrompt="1"/>
          </p:nvPr>
        </p:nvSpPr>
        <p:spPr>
          <a:xfrm>
            <a:off x="4602823"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1" name="Picture Placeholder 2">
            <a:extLst>
              <a:ext uri="{FF2B5EF4-FFF2-40B4-BE49-F238E27FC236}">
                <a16:creationId xmlns:a16="http://schemas.microsoft.com/office/drawing/2014/main" id="{C588106A-2CF3-48D0-9AA0-96C3A18A94C1}"/>
              </a:ext>
            </a:extLst>
          </p:cNvPr>
          <p:cNvSpPr>
            <a:spLocks noGrp="1"/>
          </p:cNvSpPr>
          <p:nvPr>
            <p:ph type="pic" idx="17" hasCustomPrompt="1"/>
          </p:nvPr>
        </p:nvSpPr>
        <p:spPr>
          <a:xfrm>
            <a:off x="7094290"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 name="Picture Placeholder 2">
            <a:extLst>
              <a:ext uri="{FF2B5EF4-FFF2-40B4-BE49-F238E27FC236}">
                <a16:creationId xmlns:a16="http://schemas.microsoft.com/office/drawing/2014/main" id="{658D9AD7-4610-4974-9F90-635DC1891B81}"/>
              </a:ext>
            </a:extLst>
          </p:cNvPr>
          <p:cNvSpPr>
            <a:spLocks noGrp="1"/>
          </p:cNvSpPr>
          <p:nvPr>
            <p:ph type="pic" idx="18" hasCustomPrompt="1"/>
          </p:nvPr>
        </p:nvSpPr>
        <p:spPr>
          <a:xfrm>
            <a:off x="9585758"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819188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9884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직사각형 6">
            <a:extLst>
              <a:ext uri="{FF2B5EF4-FFF2-40B4-BE49-F238E27FC236}">
                <a16:creationId xmlns:a16="http://schemas.microsoft.com/office/drawing/2014/main" id="{38004867-5566-4A48-8987-60D94ADF1FA2}"/>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그림 개체 틀 2">
            <a:extLst>
              <a:ext uri="{FF2B5EF4-FFF2-40B4-BE49-F238E27FC236}">
                <a16:creationId xmlns:a16="http://schemas.microsoft.com/office/drawing/2014/main" id="{1A5FB060-C4E2-4B67-AE6B-A21032F70DA5}"/>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0504512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7032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12560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532388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8F273F-83AA-CFA6-2268-A2FCD3DC09B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EBDC50EB-4245-44D2-F615-3BD5526F5A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FB3ED8B-A7F1-06AB-2878-7C0BCF312967}"/>
              </a:ext>
            </a:extLst>
          </p:cNvPr>
          <p:cNvSpPr>
            <a:spLocks noGrp="1"/>
          </p:cNvSpPr>
          <p:nvPr>
            <p:ph type="dt" sz="half" idx="10"/>
          </p:nvPr>
        </p:nvSpPr>
        <p:spPr/>
        <p:txBody>
          <a:bodyPr/>
          <a:lstStyle/>
          <a:p>
            <a:fld id="{0FA3C572-70FA-4895-BC75-3FBCA390D966}" type="datetimeFigureOut">
              <a:rPr lang="fr-FR" smtClean="0"/>
              <a:t>01/12/2024</a:t>
            </a:fld>
            <a:endParaRPr lang="fr-FR" dirty="0"/>
          </a:p>
        </p:txBody>
      </p:sp>
      <p:sp>
        <p:nvSpPr>
          <p:cNvPr id="5" name="Espace réservé du pied de page 4">
            <a:extLst>
              <a:ext uri="{FF2B5EF4-FFF2-40B4-BE49-F238E27FC236}">
                <a16:creationId xmlns:a16="http://schemas.microsoft.com/office/drawing/2014/main" id="{CD99AE6F-54C0-7611-2116-0AB7CD387CF2}"/>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6B4008FA-178A-0296-B774-ED08A6D87BBA}"/>
              </a:ext>
            </a:extLst>
          </p:cNvPr>
          <p:cNvSpPr>
            <a:spLocks noGrp="1"/>
          </p:cNvSpPr>
          <p:nvPr>
            <p:ph type="sldNum" sz="quarter" idx="12"/>
          </p:nvPr>
        </p:nvSpPr>
        <p:spPr/>
        <p:txBody>
          <a:bodyPr/>
          <a:lstStyle/>
          <a:p>
            <a:fld id="{4A67DDEF-586B-4E87-8AD4-FC9351208708}" type="slidenum">
              <a:rPr lang="fr-FR" smtClean="0"/>
              <a:t>‹N°›</a:t>
            </a:fld>
            <a:endParaRPr lang="fr-FR" dirty="0"/>
          </a:p>
        </p:txBody>
      </p:sp>
    </p:spTree>
    <p:extLst>
      <p:ext uri="{BB962C8B-B14F-4D97-AF65-F5344CB8AC3E}">
        <p14:creationId xmlns:p14="http://schemas.microsoft.com/office/powerpoint/2010/main" val="2276276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4686274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9934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dirty="0"/>
          </a:p>
        </p:txBody>
      </p:sp>
    </p:spTree>
    <p:extLst>
      <p:ext uri="{BB962C8B-B14F-4D97-AF65-F5344CB8AC3E}">
        <p14:creationId xmlns:p14="http://schemas.microsoft.com/office/powerpoint/2010/main" val="32839937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7656660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084248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2133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1708A6-032B-4446-B926-3537380DD1A4}"/>
              </a:ext>
            </a:extLst>
          </p:cNvPr>
          <p:cNvSpPr/>
          <p:nvPr userDrawn="1"/>
        </p:nvSpPr>
        <p:spPr>
          <a:xfrm>
            <a:off x="7145543" y="477356"/>
            <a:ext cx="1454955" cy="14549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DE2E2FA-85D9-40C6-9FEA-DAB6BDF8C492}"/>
              </a:ext>
            </a:extLst>
          </p:cNvPr>
          <p:cNvSpPr/>
          <p:nvPr userDrawn="1"/>
        </p:nvSpPr>
        <p:spPr>
          <a:xfrm>
            <a:off x="5690588" y="2018604"/>
            <a:ext cx="1454955" cy="1454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117F3F8-7736-48C5-A5A6-E34999B8A4F7}"/>
              </a:ext>
            </a:extLst>
          </p:cNvPr>
          <p:cNvSpPr/>
          <p:nvPr userDrawn="1"/>
        </p:nvSpPr>
        <p:spPr>
          <a:xfrm>
            <a:off x="7145543" y="3559852"/>
            <a:ext cx="1454955" cy="1454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9913EE-D941-4538-868E-04765F225EA7}"/>
              </a:ext>
            </a:extLst>
          </p:cNvPr>
          <p:cNvSpPr/>
          <p:nvPr userDrawn="1"/>
        </p:nvSpPr>
        <p:spPr>
          <a:xfrm>
            <a:off x="5690588" y="5101099"/>
            <a:ext cx="1454955" cy="14549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그림 개체 틀 2">
            <a:extLst>
              <a:ext uri="{FF2B5EF4-FFF2-40B4-BE49-F238E27FC236}">
                <a16:creationId xmlns:a16="http://schemas.microsoft.com/office/drawing/2014/main" id="{4E6A585F-7EC3-4CFC-9DD7-F2934F6FE7ED}"/>
              </a:ext>
            </a:extLst>
          </p:cNvPr>
          <p:cNvSpPr>
            <a:spLocks noGrp="1"/>
          </p:cNvSpPr>
          <p:nvPr>
            <p:ph type="pic" sz="quarter" idx="14" hasCustomPrompt="1"/>
          </p:nvPr>
        </p:nvSpPr>
        <p:spPr>
          <a:xfrm>
            <a:off x="7076536" y="399722"/>
            <a:ext cx="1454955" cy="1454955"/>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A7D92FAB-E079-4375-A077-FBA5CB8A8066}"/>
              </a:ext>
            </a:extLst>
          </p:cNvPr>
          <p:cNvSpPr>
            <a:spLocks noGrp="1"/>
          </p:cNvSpPr>
          <p:nvPr>
            <p:ph type="pic" sz="quarter" idx="15" hasCustomPrompt="1"/>
          </p:nvPr>
        </p:nvSpPr>
        <p:spPr>
          <a:xfrm>
            <a:off x="5621580" y="1938805"/>
            <a:ext cx="1454955" cy="1454955"/>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E8FC4D13-0102-4769-AF3D-B81F1DEBB31C}"/>
              </a:ext>
            </a:extLst>
          </p:cNvPr>
          <p:cNvSpPr>
            <a:spLocks noGrp="1"/>
          </p:cNvSpPr>
          <p:nvPr>
            <p:ph type="pic" sz="quarter" idx="16" hasCustomPrompt="1"/>
          </p:nvPr>
        </p:nvSpPr>
        <p:spPr>
          <a:xfrm>
            <a:off x="7076536" y="3477888"/>
            <a:ext cx="1454955" cy="1454955"/>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C1E15885-FF90-45C0-BCA7-5D20F5A3A1FA}"/>
              </a:ext>
            </a:extLst>
          </p:cNvPr>
          <p:cNvSpPr>
            <a:spLocks noGrp="1"/>
          </p:cNvSpPr>
          <p:nvPr>
            <p:ph type="pic" sz="quarter" idx="17" hasCustomPrompt="1"/>
          </p:nvPr>
        </p:nvSpPr>
        <p:spPr>
          <a:xfrm>
            <a:off x="5621580" y="5016971"/>
            <a:ext cx="1454955" cy="1454955"/>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2918208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A22E47E-1F0A-4D49-A3CC-9C90A6C6B5D2}"/>
              </a:ext>
            </a:extLst>
          </p:cNvPr>
          <p:cNvSpPr>
            <a:spLocks noGrp="1"/>
          </p:cNvSpPr>
          <p:nvPr userDrawn="1">
            <p:ph type="pic" sz="quarter" idx="14" hasCustomPrompt="1"/>
          </p:nvPr>
        </p:nvSpPr>
        <p:spPr>
          <a:xfrm>
            <a:off x="1" y="0"/>
            <a:ext cx="7001195" cy="6858000"/>
          </a:xfrm>
          <a:custGeom>
            <a:avLst/>
            <a:gdLst>
              <a:gd name="connsiteX0" fmla="*/ 2972593 w 7001195"/>
              <a:gd name="connsiteY0" fmla="*/ 3582164 h 6858000"/>
              <a:gd name="connsiteX1" fmla="*/ 4920669 w 7001195"/>
              <a:gd name="connsiteY1" fmla="*/ 5530240 h 6858000"/>
              <a:gd name="connsiteX2" fmla="*/ 3592909 w 7001195"/>
              <a:gd name="connsiteY2" fmla="*/ 6858000 h 6858000"/>
              <a:gd name="connsiteX3" fmla="*/ 0 w 7001195"/>
              <a:gd name="connsiteY3" fmla="*/ 6858000 h 6858000"/>
              <a:gd name="connsiteX4" fmla="*/ 0 w 7001195"/>
              <a:gd name="connsiteY4" fmla="*/ 6554758 h 6858000"/>
              <a:gd name="connsiteX5" fmla="*/ 5053120 w 7001195"/>
              <a:gd name="connsiteY5" fmla="*/ 1501635 h 6858000"/>
              <a:gd name="connsiteX6" fmla="*/ 7001195 w 7001195"/>
              <a:gd name="connsiteY6" fmla="*/ 3449711 h 6858000"/>
              <a:gd name="connsiteX7" fmla="*/ 5053120 w 7001195"/>
              <a:gd name="connsiteY7" fmla="*/ 5397786 h 6858000"/>
              <a:gd name="connsiteX8" fmla="*/ 3105044 w 7001195"/>
              <a:gd name="connsiteY8" fmla="*/ 3449710 h 6858000"/>
              <a:gd name="connsiteX9" fmla="*/ 0 w 7001195"/>
              <a:gd name="connsiteY9" fmla="*/ 659422 h 6858000"/>
              <a:gd name="connsiteX10" fmla="*/ 2790289 w 7001195"/>
              <a:gd name="connsiteY10" fmla="*/ 3449711 h 6858000"/>
              <a:gd name="connsiteX11" fmla="*/ 0 w 7001195"/>
              <a:gd name="connsiteY11" fmla="*/ 6240000 h 6858000"/>
              <a:gd name="connsiteX12" fmla="*/ 0 w 7001195"/>
              <a:gd name="connsiteY12" fmla="*/ 0 h 6858000"/>
              <a:gd name="connsiteX13" fmla="*/ 3580526 w 7001195"/>
              <a:gd name="connsiteY13" fmla="*/ 0 h 6858000"/>
              <a:gd name="connsiteX14" fmla="*/ 4920669 w 7001195"/>
              <a:gd name="connsiteY14" fmla="*/ 1340143 h 6858000"/>
              <a:gd name="connsiteX15" fmla="*/ 2972593 w 7001195"/>
              <a:gd name="connsiteY15" fmla="*/ 3288219 h 6858000"/>
              <a:gd name="connsiteX16" fmla="*/ 0 w 7001195"/>
              <a:gd name="connsiteY16" fmla="*/ 3156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01195" h="6858000">
                <a:moveTo>
                  <a:pt x="2972593" y="3582164"/>
                </a:moveTo>
                <a:lnTo>
                  <a:pt x="4920669" y="5530240"/>
                </a:lnTo>
                <a:lnTo>
                  <a:pt x="3592909" y="6858000"/>
                </a:lnTo>
                <a:lnTo>
                  <a:pt x="0" y="6858000"/>
                </a:lnTo>
                <a:lnTo>
                  <a:pt x="0" y="6554758"/>
                </a:lnTo>
                <a:close/>
                <a:moveTo>
                  <a:pt x="5053120" y="1501635"/>
                </a:moveTo>
                <a:lnTo>
                  <a:pt x="7001195" y="3449711"/>
                </a:lnTo>
                <a:lnTo>
                  <a:pt x="5053120" y="5397786"/>
                </a:lnTo>
                <a:lnTo>
                  <a:pt x="3105044" y="3449710"/>
                </a:lnTo>
                <a:close/>
                <a:moveTo>
                  <a:pt x="0" y="659422"/>
                </a:moveTo>
                <a:lnTo>
                  <a:pt x="2790289" y="3449711"/>
                </a:lnTo>
                <a:lnTo>
                  <a:pt x="0" y="6240000"/>
                </a:lnTo>
                <a:close/>
                <a:moveTo>
                  <a:pt x="0" y="0"/>
                </a:moveTo>
                <a:lnTo>
                  <a:pt x="3580526" y="0"/>
                </a:lnTo>
                <a:lnTo>
                  <a:pt x="4920669" y="1340143"/>
                </a:lnTo>
                <a:lnTo>
                  <a:pt x="2972593" y="3288219"/>
                </a:lnTo>
                <a:lnTo>
                  <a:pt x="0" y="315626"/>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8660017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3737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6BBBB9-1449-4770-86D8-AC8F093555E2}"/>
              </a:ext>
            </a:extLst>
          </p:cNvPr>
          <p:cNvSpPr/>
          <p:nvPr userDrawn="1"/>
        </p:nvSpPr>
        <p:spPr>
          <a:xfrm>
            <a:off x="0" y="2373923"/>
            <a:ext cx="12192000" cy="32958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iamond 2">
            <a:extLst>
              <a:ext uri="{FF2B5EF4-FFF2-40B4-BE49-F238E27FC236}">
                <a16:creationId xmlns:a16="http://schemas.microsoft.com/office/drawing/2014/main" id="{66FA16E6-C495-4982-9189-0942CEFE137D}"/>
              </a:ext>
            </a:extLst>
          </p:cNvPr>
          <p:cNvSpPr/>
          <p:nvPr userDrawn="1"/>
        </p:nvSpPr>
        <p:spPr>
          <a:xfrm>
            <a:off x="1210826" y="1522325"/>
            <a:ext cx="4999055" cy="4999055"/>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4">
            <a:extLst>
              <a:ext uri="{FF2B5EF4-FFF2-40B4-BE49-F238E27FC236}">
                <a16:creationId xmlns:a16="http://schemas.microsoft.com/office/drawing/2014/main" id="{9B0DEFCE-F91B-4304-A7EF-1BAE016A2EBF}"/>
              </a:ext>
            </a:extLst>
          </p:cNvPr>
          <p:cNvSpPr>
            <a:spLocks noGrp="1"/>
          </p:cNvSpPr>
          <p:nvPr>
            <p:ph type="pic" sz="quarter" idx="14" hasCustomPrompt="1"/>
          </p:nvPr>
        </p:nvSpPr>
        <p:spPr>
          <a:xfrm>
            <a:off x="502419" y="1620297"/>
            <a:ext cx="4803112" cy="4803112"/>
          </a:xfrm>
          <a:custGeom>
            <a:avLst/>
            <a:gdLst>
              <a:gd name="connsiteX0" fmla="*/ 2190541 w 4381081"/>
              <a:gd name="connsiteY0" fmla="*/ 0 h 4381081"/>
              <a:gd name="connsiteX1" fmla="*/ 4381081 w 4381081"/>
              <a:gd name="connsiteY1" fmla="*/ 2190541 h 4381081"/>
              <a:gd name="connsiteX2" fmla="*/ 2190541 w 4381081"/>
              <a:gd name="connsiteY2" fmla="*/ 4381081 h 4381081"/>
              <a:gd name="connsiteX3" fmla="*/ 0 w 4381081"/>
              <a:gd name="connsiteY3" fmla="*/ 2190541 h 4381081"/>
            </a:gdLst>
            <a:ahLst/>
            <a:cxnLst>
              <a:cxn ang="0">
                <a:pos x="connsiteX0" y="connsiteY0"/>
              </a:cxn>
              <a:cxn ang="0">
                <a:pos x="connsiteX1" y="connsiteY1"/>
              </a:cxn>
              <a:cxn ang="0">
                <a:pos x="connsiteX2" y="connsiteY2"/>
              </a:cxn>
              <a:cxn ang="0">
                <a:pos x="connsiteX3" y="connsiteY3"/>
              </a:cxn>
            </a:cxnLst>
            <a:rect l="l" t="t" r="r" b="b"/>
            <a:pathLst>
              <a:path w="4381081" h="4381081">
                <a:moveTo>
                  <a:pt x="2190541" y="0"/>
                </a:moveTo>
                <a:lnTo>
                  <a:pt x="4381081" y="2190541"/>
                </a:lnTo>
                <a:lnTo>
                  <a:pt x="2190541" y="4381081"/>
                </a:lnTo>
                <a:lnTo>
                  <a:pt x="0" y="2190541"/>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6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272936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A95B4B-B268-23A4-389B-5CB96B769AA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2DA70ED-A40F-F5BB-205C-F47136347D8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CCE9202-3EA6-5BF6-A386-9F462C31685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5326901-7D94-2F77-37F6-578F457B2D8F}"/>
              </a:ext>
            </a:extLst>
          </p:cNvPr>
          <p:cNvSpPr>
            <a:spLocks noGrp="1"/>
          </p:cNvSpPr>
          <p:nvPr>
            <p:ph type="dt" sz="half" idx="10"/>
          </p:nvPr>
        </p:nvSpPr>
        <p:spPr/>
        <p:txBody>
          <a:bodyPr/>
          <a:lstStyle/>
          <a:p>
            <a:fld id="{0FA3C572-70FA-4895-BC75-3FBCA390D966}" type="datetimeFigureOut">
              <a:rPr lang="fr-FR" smtClean="0"/>
              <a:t>01/12/2024</a:t>
            </a:fld>
            <a:endParaRPr lang="fr-FR" dirty="0"/>
          </a:p>
        </p:txBody>
      </p:sp>
      <p:sp>
        <p:nvSpPr>
          <p:cNvPr id="6" name="Espace réservé du pied de page 5">
            <a:extLst>
              <a:ext uri="{FF2B5EF4-FFF2-40B4-BE49-F238E27FC236}">
                <a16:creationId xmlns:a16="http://schemas.microsoft.com/office/drawing/2014/main" id="{275C177F-1FD8-443C-2805-00A025300CDC}"/>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F6AEFFE6-99ED-BB73-E290-B509CDC30427}"/>
              </a:ext>
            </a:extLst>
          </p:cNvPr>
          <p:cNvSpPr>
            <a:spLocks noGrp="1"/>
          </p:cNvSpPr>
          <p:nvPr>
            <p:ph type="sldNum" sz="quarter" idx="12"/>
          </p:nvPr>
        </p:nvSpPr>
        <p:spPr/>
        <p:txBody>
          <a:bodyPr/>
          <a:lstStyle/>
          <a:p>
            <a:fld id="{4A67DDEF-586B-4E87-8AD4-FC9351208708}" type="slidenum">
              <a:rPr lang="fr-FR" smtClean="0"/>
              <a:t>‹N°›</a:t>
            </a:fld>
            <a:endParaRPr lang="fr-FR" dirty="0"/>
          </a:p>
        </p:txBody>
      </p:sp>
    </p:spTree>
    <p:extLst>
      <p:ext uri="{BB962C8B-B14F-4D97-AF65-F5344CB8AC3E}">
        <p14:creationId xmlns:p14="http://schemas.microsoft.com/office/powerpoint/2010/main" val="33760780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8227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5E9F57C-39D0-41BF-997C-27DAEDFE8F62}"/>
              </a:ext>
            </a:extLst>
          </p:cNvPr>
          <p:cNvSpPr/>
          <p:nvPr userDrawn="1"/>
        </p:nvSpPr>
        <p:spPr>
          <a:xfrm>
            <a:off x="-40672" y="4146072"/>
            <a:ext cx="4218052"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Oval 2">
            <a:extLst>
              <a:ext uri="{FF2B5EF4-FFF2-40B4-BE49-F238E27FC236}">
                <a16:creationId xmlns:a16="http://schemas.microsoft.com/office/drawing/2014/main" id="{B80575F4-1FF6-4A0B-AE67-0FF01A4BB707}"/>
              </a:ext>
            </a:extLst>
          </p:cNvPr>
          <p:cNvSpPr/>
          <p:nvPr userDrawn="1"/>
        </p:nvSpPr>
        <p:spPr>
          <a:xfrm>
            <a:off x="7973948" y="4146072"/>
            <a:ext cx="4218052"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Oval 3">
            <a:extLst>
              <a:ext uri="{FF2B5EF4-FFF2-40B4-BE49-F238E27FC236}">
                <a16:creationId xmlns:a16="http://schemas.microsoft.com/office/drawing/2014/main" id="{C0D9D07A-E920-4D3E-8866-43B616486C6F}"/>
              </a:ext>
            </a:extLst>
          </p:cNvPr>
          <p:cNvSpPr/>
          <p:nvPr userDrawn="1"/>
        </p:nvSpPr>
        <p:spPr>
          <a:xfrm>
            <a:off x="3839666" y="4498201"/>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aphic 14">
            <a:extLst>
              <a:ext uri="{FF2B5EF4-FFF2-40B4-BE49-F238E27FC236}">
                <a16:creationId xmlns:a16="http://schemas.microsoft.com/office/drawing/2014/main" id="{1871D3A3-872D-450F-AD10-CDC1B9C27760}"/>
              </a:ext>
            </a:extLst>
          </p:cNvPr>
          <p:cNvGrpSpPr/>
          <p:nvPr userDrawn="1"/>
        </p:nvGrpSpPr>
        <p:grpSpPr>
          <a:xfrm>
            <a:off x="4140838" y="1466504"/>
            <a:ext cx="3966027" cy="3201070"/>
            <a:chOff x="2444748" y="555045"/>
            <a:chExt cx="7282048" cy="5727454"/>
          </a:xfrm>
        </p:grpSpPr>
        <p:sp>
          <p:nvSpPr>
            <p:cNvPr id="6" name="Freeform: Shape 5">
              <a:extLst>
                <a:ext uri="{FF2B5EF4-FFF2-40B4-BE49-F238E27FC236}">
                  <a16:creationId xmlns:a16="http://schemas.microsoft.com/office/drawing/2014/main" id="{F481398E-FDC0-4D43-9511-5333E156273D}"/>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E73E6506-06FE-4571-AFAD-416C38AE80D0}"/>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7946F856-0D42-4C24-BA8B-47A3E17A3268}"/>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61E99158-B2D4-4062-85C2-409B2B1D0CC1}"/>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06527CCE-C438-40F0-A469-62335D8F45D0}"/>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D439FA6E-F394-48F0-A040-909614D3AD6A}"/>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7218C89-C33A-4403-B589-F69EB6FD431D}"/>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F6FBB4FC-E047-4CED-B213-DA60CE80BD34}"/>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4" name="Graphic 14">
            <a:extLst>
              <a:ext uri="{FF2B5EF4-FFF2-40B4-BE49-F238E27FC236}">
                <a16:creationId xmlns:a16="http://schemas.microsoft.com/office/drawing/2014/main" id="{9C533F53-BF43-46E4-B722-CB9547838887}"/>
              </a:ext>
            </a:extLst>
          </p:cNvPr>
          <p:cNvGrpSpPr/>
          <p:nvPr userDrawn="1"/>
        </p:nvGrpSpPr>
        <p:grpSpPr>
          <a:xfrm>
            <a:off x="762319" y="2123122"/>
            <a:ext cx="2744170" cy="2214881"/>
            <a:chOff x="2444748" y="555045"/>
            <a:chExt cx="7282048" cy="5727454"/>
          </a:xfrm>
        </p:grpSpPr>
        <p:sp>
          <p:nvSpPr>
            <p:cNvPr id="15" name="Freeform: Shape 14">
              <a:extLst>
                <a:ext uri="{FF2B5EF4-FFF2-40B4-BE49-F238E27FC236}">
                  <a16:creationId xmlns:a16="http://schemas.microsoft.com/office/drawing/2014/main" id="{2C51C56B-C512-43EE-927B-1FE3D107AFB6}"/>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FD3A62EE-1566-425C-9D1D-ED8A6E8CE17A}"/>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60DDD7B-1ED6-4331-898E-E163A9B02AB0}"/>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2364A1E-B574-4A2B-927F-F2C66EA89E4E}"/>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3AC9642-CA9D-499C-AB2A-F43C890ECBC1}"/>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0BCA2DC0-B3C3-4CCE-9729-EC3459568D6A}"/>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CE018E72-0030-4D22-8D1A-BAE2C25517C2}"/>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D0589A4C-EEEB-4DD6-84CD-2CC25563E07A}"/>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23" name="Graphic 14">
            <a:extLst>
              <a:ext uri="{FF2B5EF4-FFF2-40B4-BE49-F238E27FC236}">
                <a16:creationId xmlns:a16="http://schemas.microsoft.com/office/drawing/2014/main" id="{B8C2A1BD-1809-41FF-8935-FB8AFEBDA600}"/>
              </a:ext>
            </a:extLst>
          </p:cNvPr>
          <p:cNvGrpSpPr/>
          <p:nvPr userDrawn="1"/>
        </p:nvGrpSpPr>
        <p:grpSpPr>
          <a:xfrm>
            <a:off x="8712431" y="2123122"/>
            <a:ext cx="2744170" cy="2214881"/>
            <a:chOff x="2444748" y="555045"/>
            <a:chExt cx="7282048" cy="5727454"/>
          </a:xfrm>
        </p:grpSpPr>
        <p:sp>
          <p:nvSpPr>
            <p:cNvPr id="24" name="Freeform: Shape 23">
              <a:extLst>
                <a:ext uri="{FF2B5EF4-FFF2-40B4-BE49-F238E27FC236}">
                  <a16:creationId xmlns:a16="http://schemas.microsoft.com/office/drawing/2014/main" id="{FFBBEF6E-7138-49D5-A3CD-87211FF69543}"/>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223A6D6-B199-4F9A-A39F-5AB08BFC5522}"/>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D719A2B-CC52-40F0-A4F1-6003B6DA1239}"/>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5898CE55-0F24-4589-95EE-AC06901158F8}"/>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66528B5-CE63-4F7C-9D47-7800E9D9C8FC}"/>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95B6831-7F26-4DD4-AF3B-E42453AAFCDE}"/>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1677D759-7E77-4A54-B953-548A433515CB}"/>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9E3ABB5-1205-4C94-B235-0507E883D504}"/>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2" name="그림 개체 틀 2">
            <a:extLst>
              <a:ext uri="{FF2B5EF4-FFF2-40B4-BE49-F238E27FC236}">
                <a16:creationId xmlns:a16="http://schemas.microsoft.com/office/drawing/2014/main" id="{F9A2F358-84C2-4C7D-9F98-B1E1BD721083}"/>
              </a:ext>
            </a:extLst>
          </p:cNvPr>
          <p:cNvSpPr>
            <a:spLocks noGrp="1"/>
          </p:cNvSpPr>
          <p:nvPr>
            <p:ph type="pic" sz="quarter" idx="14" hasCustomPrompt="1"/>
          </p:nvPr>
        </p:nvSpPr>
        <p:spPr>
          <a:xfrm>
            <a:off x="4249564" y="1620355"/>
            <a:ext cx="3747829" cy="2184495"/>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3" name="그림 개체 틀 2">
            <a:extLst>
              <a:ext uri="{FF2B5EF4-FFF2-40B4-BE49-F238E27FC236}">
                <a16:creationId xmlns:a16="http://schemas.microsoft.com/office/drawing/2014/main" id="{EAE12F38-A77E-455F-9E37-2BC5D8975BF9}"/>
              </a:ext>
            </a:extLst>
          </p:cNvPr>
          <p:cNvSpPr>
            <a:spLocks noGrp="1"/>
          </p:cNvSpPr>
          <p:nvPr>
            <p:ph type="pic" sz="quarter" idx="16" hasCustomPrompt="1"/>
          </p:nvPr>
        </p:nvSpPr>
        <p:spPr>
          <a:xfrm>
            <a:off x="877666" y="2225935"/>
            <a:ext cx="2513477" cy="149764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4" name="그림 개체 틀 2">
            <a:extLst>
              <a:ext uri="{FF2B5EF4-FFF2-40B4-BE49-F238E27FC236}">
                <a16:creationId xmlns:a16="http://schemas.microsoft.com/office/drawing/2014/main" id="{5952A3D6-CEED-42B4-826D-2C5394E52CC0}"/>
              </a:ext>
            </a:extLst>
          </p:cNvPr>
          <p:cNvSpPr>
            <a:spLocks noGrp="1"/>
          </p:cNvSpPr>
          <p:nvPr>
            <p:ph type="pic" sz="quarter" idx="33" hasCustomPrompt="1"/>
          </p:nvPr>
        </p:nvSpPr>
        <p:spPr>
          <a:xfrm>
            <a:off x="8827778" y="2225935"/>
            <a:ext cx="2513477" cy="149764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5" name="Text Placeholder 9">
            <a:extLst>
              <a:ext uri="{FF2B5EF4-FFF2-40B4-BE49-F238E27FC236}">
                <a16:creationId xmlns:a16="http://schemas.microsoft.com/office/drawing/2014/main" id="{44AEB9DA-8C85-44C8-B7AF-5D05E1232EBE}"/>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77273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3389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037E6EBA-A6B4-42A1-97C2-C3E5DB56F952}"/>
              </a:ext>
            </a:extLst>
          </p:cNvPr>
          <p:cNvSpPr/>
          <p:nvPr userDrawn="1"/>
        </p:nvSpPr>
        <p:spPr>
          <a:xfrm>
            <a:off x="6714127" y="222127"/>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C35CA6D9-CCFF-464A-A0A4-887238A167B2}"/>
              </a:ext>
            </a:extLst>
          </p:cNvPr>
          <p:cNvSpPr/>
          <p:nvPr userDrawn="1"/>
        </p:nvSpPr>
        <p:spPr>
          <a:xfrm>
            <a:off x="8547494" y="1908639"/>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4B8E1B2C-8799-433E-9F91-C6247737F518}"/>
              </a:ext>
            </a:extLst>
          </p:cNvPr>
          <p:cNvSpPr/>
          <p:nvPr userDrawn="1"/>
        </p:nvSpPr>
        <p:spPr>
          <a:xfrm>
            <a:off x="6714127" y="3595150"/>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Picture Placeholder 20">
            <a:extLst>
              <a:ext uri="{FF2B5EF4-FFF2-40B4-BE49-F238E27FC236}">
                <a16:creationId xmlns:a16="http://schemas.microsoft.com/office/drawing/2014/main" id="{67231013-44A8-4D0F-BA74-02317B0DA239}"/>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18">
            <a:extLst>
              <a:ext uri="{FF2B5EF4-FFF2-40B4-BE49-F238E27FC236}">
                <a16:creationId xmlns:a16="http://schemas.microsoft.com/office/drawing/2014/main" id="{5C1494CD-2765-4DB2-9849-C858899D9862}"/>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19">
            <a:extLst>
              <a:ext uri="{FF2B5EF4-FFF2-40B4-BE49-F238E27FC236}">
                <a16:creationId xmlns:a16="http://schemas.microsoft.com/office/drawing/2014/main" id="{26D42692-FF9B-47D2-A449-15E87A4D9F89}"/>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813520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5780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53430A53-DA4A-4C9A-B1EA-7B95C9E16148}"/>
              </a:ext>
            </a:extLst>
          </p:cNvPr>
          <p:cNvSpPr/>
          <p:nvPr userDrawn="1"/>
        </p:nvSpPr>
        <p:spPr>
          <a:xfrm>
            <a:off x="-270433" y="5702336"/>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3" name="Group 32">
            <a:extLst>
              <a:ext uri="{FF2B5EF4-FFF2-40B4-BE49-F238E27FC236}">
                <a16:creationId xmlns:a16="http://schemas.microsoft.com/office/drawing/2014/main" id="{A756C5A5-95CD-4B13-A4AB-8D896CB4CA9C}"/>
              </a:ext>
            </a:extLst>
          </p:cNvPr>
          <p:cNvGrpSpPr/>
          <p:nvPr userDrawn="1"/>
        </p:nvGrpSpPr>
        <p:grpSpPr>
          <a:xfrm>
            <a:off x="865349" y="1867960"/>
            <a:ext cx="2040918" cy="4073314"/>
            <a:chOff x="865349" y="1867960"/>
            <a:chExt cx="2040918" cy="4073314"/>
          </a:xfrm>
        </p:grpSpPr>
        <p:sp>
          <p:nvSpPr>
            <p:cNvPr id="3" name="Graphic 2">
              <a:extLst>
                <a:ext uri="{FF2B5EF4-FFF2-40B4-BE49-F238E27FC236}">
                  <a16:creationId xmlns:a16="http://schemas.microsoft.com/office/drawing/2014/main" id="{71CBA192-FD27-4F9F-83AC-DA52630773BE}"/>
                </a:ext>
              </a:extLst>
            </p:cNvPr>
            <p:cNvSpPr/>
            <p:nvPr/>
          </p:nvSpPr>
          <p:spPr>
            <a:xfrm>
              <a:off x="868508" y="1867960"/>
              <a:ext cx="2035499" cy="4073314"/>
            </a:xfrm>
            <a:custGeom>
              <a:avLst/>
              <a:gdLst>
                <a:gd name="connsiteX0" fmla="*/ 2940654 w 3387838"/>
                <a:gd name="connsiteY0" fmla="*/ 6858876 h 6858875"/>
                <a:gd name="connsiteX1" fmla="*/ 447185 w 3387838"/>
                <a:gd name="connsiteY1" fmla="*/ 6858876 h 6858875"/>
                <a:gd name="connsiteX2" fmla="*/ 0 w 3387838"/>
                <a:gd name="connsiteY2" fmla="*/ 6411691 h 6858875"/>
                <a:gd name="connsiteX3" fmla="*/ 0 w 3387838"/>
                <a:gd name="connsiteY3" fmla="*/ 447185 h 6858875"/>
                <a:gd name="connsiteX4" fmla="*/ 447185 w 3387838"/>
                <a:gd name="connsiteY4" fmla="*/ 0 h 6858875"/>
                <a:gd name="connsiteX5" fmla="*/ 2940654 w 3387838"/>
                <a:gd name="connsiteY5" fmla="*/ 0 h 6858875"/>
                <a:gd name="connsiteX6" fmla="*/ 3387838 w 3387838"/>
                <a:gd name="connsiteY6" fmla="*/ 447185 h 6858875"/>
                <a:gd name="connsiteX7" fmla="*/ 3387838 w 3387838"/>
                <a:gd name="connsiteY7" fmla="*/ 6411759 h 6858875"/>
                <a:gd name="connsiteX8" fmla="*/ 2940654 w 3387838"/>
                <a:gd name="connsiteY8" fmla="*/ 6858876 h 685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838" h="6858875">
                  <a:moveTo>
                    <a:pt x="2940654" y="6858876"/>
                  </a:moveTo>
                  <a:lnTo>
                    <a:pt x="447185" y="6858876"/>
                  </a:lnTo>
                  <a:cubicBezTo>
                    <a:pt x="200216" y="6858876"/>
                    <a:pt x="0" y="6658660"/>
                    <a:pt x="0" y="6411691"/>
                  </a:cubicBezTo>
                  <a:lnTo>
                    <a:pt x="0" y="447185"/>
                  </a:lnTo>
                  <a:cubicBezTo>
                    <a:pt x="67" y="200216"/>
                    <a:pt x="200216" y="0"/>
                    <a:pt x="447185" y="0"/>
                  </a:cubicBezTo>
                  <a:lnTo>
                    <a:pt x="2940654" y="0"/>
                  </a:lnTo>
                  <a:cubicBezTo>
                    <a:pt x="3187622" y="0"/>
                    <a:pt x="3387838" y="200216"/>
                    <a:pt x="3387838" y="447185"/>
                  </a:cubicBezTo>
                  <a:lnTo>
                    <a:pt x="3387838" y="6411759"/>
                  </a:lnTo>
                  <a:cubicBezTo>
                    <a:pt x="3387771" y="6658660"/>
                    <a:pt x="3187555" y="6858876"/>
                    <a:pt x="2940654" y="6858876"/>
                  </a:cubicBezTo>
                  <a:close/>
                </a:path>
              </a:pathLst>
            </a:custGeom>
            <a:solidFill>
              <a:srgbClr val="D0D4D8"/>
            </a:solidFill>
            <a:ln w="6728" cap="flat">
              <a:noFill/>
              <a:prstDash val="solid"/>
              <a:miter/>
            </a:ln>
          </p:spPr>
          <p:txBody>
            <a:bodyPr rtlCol="0" anchor="ctr"/>
            <a:lstStyle/>
            <a:p>
              <a:endParaRPr lang="en-US" dirty="0"/>
            </a:p>
          </p:txBody>
        </p:sp>
        <p:sp>
          <p:nvSpPr>
            <p:cNvPr id="4" name="Graphic 2">
              <a:extLst>
                <a:ext uri="{FF2B5EF4-FFF2-40B4-BE49-F238E27FC236}">
                  <a16:creationId xmlns:a16="http://schemas.microsoft.com/office/drawing/2014/main" id="{29D4EB9F-DFFB-4A64-885D-995254694378}"/>
                </a:ext>
              </a:extLst>
            </p:cNvPr>
            <p:cNvSpPr/>
            <p:nvPr/>
          </p:nvSpPr>
          <p:spPr>
            <a:xfrm>
              <a:off x="895780" y="1889325"/>
              <a:ext cx="1980954" cy="4030546"/>
            </a:xfrm>
            <a:custGeom>
              <a:avLst/>
              <a:gdLst>
                <a:gd name="connsiteX0" fmla="*/ 2858870 w 3305986"/>
                <a:gd name="connsiteY0" fmla="*/ 6786860 h 6786860"/>
                <a:gd name="connsiteX1" fmla="*/ 447185 w 3305986"/>
                <a:gd name="connsiteY1" fmla="*/ 6786860 h 6786860"/>
                <a:gd name="connsiteX2" fmla="*/ 0 w 3305986"/>
                <a:gd name="connsiteY2" fmla="*/ 6339676 h 6786860"/>
                <a:gd name="connsiteX3" fmla="*/ 0 w 3305986"/>
                <a:gd name="connsiteY3" fmla="*/ 447185 h 6786860"/>
                <a:gd name="connsiteX4" fmla="*/ 447185 w 3305986"/>
                <a:gd name="connsiteY4" fmla="*/ 0 h 6786860"/>
                <a:gd name="connsiteX5" fmla="*/ 2858802 w 3305986"/>
                <a:gd name="connsiteY5" fmla="*/ 0 h 6786860"/>
                <a:gd name="connsiteX6" fmla="*/ 3305987 w 3305986"/>
                <a:gd name="connsiteY6" fmla="*/ 447185 h 6786860"/>
                <a:gd name="connsiteX7" fmla="*/ 3305987 w 3305986"/>
                <a:gd name="connsiteY7" fmla="*/ 6339743 h 6786860"/>
                <a:gd name="connsiteX8" fmla="*/ 2858870 w 3305986"/>
                <a:gd name="connsiteY8" fmla="*/ 6786860 h 678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986" h="6786860">
                  <a:moveTo>
                    <a:pt x="2858870" y="6786860"/>
                  </a:moveTo>
                  <a:lnTo>
                    <a:pt x="447185" y="6786860"/>
                  </a:lnTo>
                  <a:cubicBezTo>
                    <a:pt x="200216" y="6786860"/>
                    <a:pt x="0" y="6586644"/>
                    <a:pt x="0" y="6339676"/>
                  </a:cubicBezTo>
                  <a:lnTo>
                    <a:pt x="0" y="447185"/>
                  </a:lnTo>
                  <a:cubicBezTo>
                    <a:pt x="0" y="200216"/>
                    <a:pt x="200216" y="0"/>
                    <a:pt x="447185" y="0"/>
                  </a:cubicBezTo>
                  <a:lnTo>
                    <a:pt x="2858802" y="0"/>
                  </a:lnTo>
                  <a:cubicBezTo>
                    <a:pt x="3105771" y="0"/>
                    <a:pt x="3305987" y="200216"/>
                    <a:pt x="3305987" y="447185"/>
                  </a:cubicBezTo>
                  <a:lnTo>
                    <a:pt x="3305987" y="6339743"/>
                  </a:lnTo>
                  <a:cubicBezTo>
                    <a:pt x="3305987" y="6586644"/>
                    <a:pt x="3105771" y="6786860"/>
                    <a:pt x="2858870" y="6786860"/>
                  </a:cubicBezTo>
                  <a:close/>
                </a:path>
              </a:pathLst>
            </a:custGeom>
            <a:solidFill>
              <a:srgbClr val="070808"/>
            </a:solidFill>
            <a:ln w="6728" cap="flat">
              <a:noFill/>
              <a:prstDash val="solid"/>
              <a:miter/>
            </a:ln>
          </p:spPr>
          <p:txBody>
            <a:bodyPr rtlCol="0" anchor="ctr"/>
            <a:lstStyle/>
            <a:p>
              <a:endParaRPr lang="en-US" dirty="0"/>
            </a:p>
          </p:txBody>
        </p:sp>
        <p:sp>
          <p:nvSpPr>
            <p:cNvPr id="5" name="Graphic 2">
              <a:extLst>
                <a:ext uri="{FF2B5EF4-FFF2-40B4-BE49-F238E27FC236}">
                  <a16:creationId xmlns:a16="http://schemas.microsoft.com/office/drawing/2014/main" id="{DDE87766-D076-4E2B-96BF-8A50218DD349}"/>
                </a:ext>
              </a:extLst>
            </p:cNvPr>
            <p:cNvSpPr/>
            <p:nvPr/>
          </p:nvSpPr>
          <p:spPr>
            <a:xfrm>
              <a:off x="943400" y="1958738"/>
              <a:ext cx="1885715" cy="3891758"/>
            </a:xfrm>
            <a:custGeom>
              <a:avLst/>
              <a:gdLst>
                <a:gd name="connsiteX0" fmla="*/ 2682906 w 3006269"/>
                <a:gd name="connsiteY0" fmla="*/ 0 h 6553162"/>
                <a:gd name="connsiteX1" fmla="*/ 2383121 w 3006269"/>
                <a:gd name="connsiteY1" fmla="*/ 0 h 6553162"/>
                <a:gd name="connsiteX2" fmla="*/ 2355366 w 3006269"/>
                <a:gd name="connsiteY2" fmla="*/ 27755 h 6553162"/>
                <a:gd name="connsiteX3" fmla="*/ 2355366 w 3006269"/>
                <a:gd name="connsiteY3" fmla="*/ 27755 h 6553162"/>
                <a:gd name="connsiteX4" fmla="*/ 2140599 w 3006269"/>
                <a:gd name="connsiteY4" fmla="*/ 242523 h 6553162"/>
                <a:gd name="connsiteX5" fmla="*/ 852197 w 3006269"/>
                <a:gd name="connsiteY5" fmla="*/ 242523 h 6553162"/>
                <a:gd name="connsiteX6" fmla="*/ 637430 w 3006269"/>
                <a:gd name="connsiteY6" fmla="*/ 27755 h 6553162"/>
                <a:gd name="connsiteX7" fmla="*/ 637430 w 3006269"/>
                <a:gd name="connsiteY7" fmla="*/ 27755 h 6553162"/>
                <a:gd name="connsiteX8" fmla="*/ 609675 w 3006269"/>
                <a:gd name="connsiteY8" fmla="*/ 0 h 6553162"/>
                <a:gd name="connsiteX9" fmla="*/ 323363 w 3006269"/>
                <a:gd name="connsiteY9" fmla="*/ 0 h 6553162"/>
                <a:gd name="connsiteX10" fmla="*/ 0 w 3006269"/>
                <a:gd name="connsiteY10" fmla="*/ 323363 h 6553162"/>
                <a:gd name="connsiteX11" fmla="*/ 0 w 3006269"/>
                <a:gd name="connsiteY11" fmla="*/ 6229799 h 6553162"/>
                <a:gd name="connsiteX12" fmla="*/ 323363 w 3006269"/>
                <a:gd name="connsiteY12" fmla="*/ 6553163 h 6553162"/>
                <a:gd name="connsiteX13" fmla="*/ 2682906 w 3006269"/>
                <a:gd name="connsiteY13" fmla="*/ 6553163 h 6553162"/>
                <a:gd name="connsiteX14" fmla="*/ 3006269 w 3006269"/>
                <a:gd name="connsiteY14" fmla="*/ 6229799 h 6553162"/>
                <a:gd name="connsiteX15" fmla="*/ 3006269 w 3006269"/>
                <a:gd name="connsiteY15" fmla="*/ 323363 h 6553162"/>
                <a:gd name="connsiteX16" fmla="*/ 2682906 w 3006269"/>
                <a:gd name="connsiteY16" fmla="*/ 0 h 655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6269" h="6553162">
                  <a:moveTo>
                    <a:pt x="2682906" y="0"/>
                  </a:moveTo>
                  <a:lnTo>
                    <a:pt x="2383121" y="0"/>
                  </a:lnTo>
                  <a:cubicBezTo>
                    <a:pt x="2367761" y="0"/>
                    <a:pt x="2355366" y="12463"/>
                    <a:pt x="2355366" y="27755"/>
                  </a:cubicBezTo>
                  <a:lnTo>
                    <a:pt x="2355366" y="27755"/>
                  </a:lnTo>
                  <a:cubicBezTo>
                    <a:pt x="2355366" y="146322"/>
                    <a:pt x="2259233" y="242523"/>
                    <a:pt x="2140599" y="242523"/>
                  </a:cubicBezTo>
                  <a:lnTo>
                    <a:pt x="852197" y="242523"/>
                  </a:lnTo>
                  <a:cubicBezTo>
                    <a:pt x="733631" y="242523"/>
                    <a:pt x="637430" y="146389"/>
                    <a:pt x="637430" y="27755"/>
                  </a:cubicBezTo>
                  <a:lnTo>
                    <a:pt x="637430" y="27755"/>
                  </a:lnTo>
                  <a:cubicBezTo>
                    <a:pt x="637430" y="12396"/>
                    <a:pt x="624967" y="0"/>
                    <a:pt x="609675" y="0"/>
                  </a:cubicBezTo>
                  <a:lnTo>
                    <a:pt x="323363" y="0"/>
                  </a:lnTo>
                  <a:cubicBezTo>
                    <a:pt x="144772" y="0"/>
                    <a:pt x="0" y="144773"/>
                    <a:pt x="0" y="323363"/>
                  </a:cubicBezTo>
                  <a:lnTo>
                    <a:pt x="0" y="6229799"/>
                  </a:lnTo>
                  <a:cubicBezTo>
                    <a:pt x="0" y="6408390"/>
                    <a:pt x="144772" y="6553163"/>
                    <a:pt x="323363" y="6553163"/>
                  </a:cubicBezTo>
                  <a:lnTo>
                    <a:pt x="2682906" y="6553163"/>
                  </a:lnTo>
                  <a:cubicBezTo>
                    <a:pt x="2861497" y="6553163"/>
                    <a:pt x="3006269" y="6408390"/>
                    <a:pt x="3006269" y="6229799"/>
                  </a:cubicBezTo>
                  <a:lnTo>
                    <a:pt x="3006269" y="323363"/>
                  </a:lnTo>
                  <a:cubicBezTo>
                    <a:pt x="3006269" y="144773"/>
                    <a:pt x="2861497" y="0"/>
                    <a:pt x="2682906" y="0"/>
                  </a:cubicBezTo>
                  <a:close/>
                </a:path>
              </a:pathLst>
            </a:custGeom>
            <a:solidFill>
              <a:schemeClr val="accent1"/>
            </a:solidFill>
            <a:ln w="6728" cap="flat">
              <a:noFill/>
              <a:prstDash val="solid"/>
              <a:miter/>
            </a:ln>
          </p:spPr>
          <p:txBody>
            <a:bodyPr rtlCol="0" anchor="ctr"/>
            <a:lstStyle/>
            <a:p>
              <a:endParaRPr lang="en-US" dirty="0"/>
            </a:p>
          </p:txBody>
        </p:sp>
        <p:sp>
          <p:nvSpPr>
            <p:cNvPr id="6" name="Graphic 2">
              <a:extLst>
                <a:ext uri="{FF2B5EF4-FFF2-40B4-BE49-F238E27FC236}">
                  <a16:creationId xmlns:a16="http://schemas.microsoft.com/office/drawing/2014/main" id="{3EBF0156-91CC-4879-AA45-7BE530EC4DF5}"/>
                </a:ext>
              </a:extLst>
            </p:cNvPr>
            <p:cNvSpPr/>
            <p:nvPr/>
          </p:nvSpPr>
          <p:spPr>
            <a:xfrm>
              <a:off x="865709" y="2447392"/>
              <a:ext cx="14242" cy="138786"/>
            </a:xfrm>
            <a:custGeom>
              <a:avLst/>
              <a:gdLst>
                <a:gd name="connsiteX0" fmla="*/ 15158 w 23982"/>
                <a:gd name="connsiteY0" fmla="*/ 233697 h 233697"/>
                <a:gd name="connsiteX1" fmla="*/ 0 w 23982"/>
                <a:gd name="connsiteY1" fmla="*/ 233697 h 233697"/>
                <a:gd name="connsiteX2" fmla="*/ 0 w 23982"/>
                <a:gd name="connsiteY2" fmla="*/ 0 h 233697"/>
                <a:gd name="connsiteX3" fmla="*/ 15158 w 23982"/>
                <a:gd name="connsiteY3" fmla="*/ 0 h 233697"/>
                <a:gd name="connsiteX4" fmla="*/ 23983 w 23982"/>
                <a:gd name="connsiteY4" fmla="*/ 8825 h 233697"/>
                <a:gd name="connsiteX5" fmla="*/ 23983 w 23982"/>
                <a:gd name="connsiteY5" fmla="*/ 224805 h 233697"/>
                <a:gd name="connsiteX6" fmla="*/ 15158 w 23982"/>
                <a:gd name="connsiteY6" fmla="*/ 233697 h 23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2" h="233697">
                  <a:moveTo>
                    <a:pt x="15158" y="233697"/>
                  </a:moveTo>
                  <a:lnTo>
                    <a:pt x="0" y="233697"/>
                  </a:lnTo>
                  <a:lnTo>
                    <a:pt x="0" y="0"/>
                  </a:lnTo>
                  <a:lnTo>
                    <a:pt x="15158" y="0"/>
                  </a:lnTo>
                  <a:cubicBezTo>
                    <a:pt x="20008" y="0"/>
                    <a:pt x="23983" y="3975"/>
                    <a:pt x="23983" y="8825"/>
                  </a:cubicBezTo>
                  <a:lnTo>
                    <a:pt x="23983" y="224805"/>
                  </a:lnTo>
                  <a:cubicBezTo>
                    <a:pt x="23983" y="229723"/>
                    <a:pt x="20008" y="233697"/>
                    <a:pt x="15158" y="233697"/>
                  </a:cubicBezTo>
                  <a:close/>
                </a:path>
              </a:pathLst>
            </a:custGeom>
            <a:solidFill>
              <a:srgbClr val="364551"/>
            </a:solidFill>
            <a:ln w="6728" cap="flat">
              <a:noFill/>
              <a:prstDash val="solid"/>
              <a:miter/>
            </a:ln>
          </p:spPr>
          <p:txBody>
            <a:bodyPr rtlCol="0" anchor="ctr"/>
            <a:lstStyle/>
            <a:p>
              <a:endParaRPr lang="en-US" dirty="0"/>
            </a:p>
          </p:txBody>
        </p:sp>
        <p:sp>
          <p:nvSpPr>
            <p:cNvPr id="7" name="Graphic 2">
              <a:extLst>
                <a:ext uri="{FF2B5EF4-FFF2-40B4-BE49-F238E27FC236}">
                  <a16:creationId xmlns:a16="http://schemas.microsoft.com/office/drawing/2014/main" id="{ECA395EF-5ECA-4F55-91FA-CE6862C1FE0A}"/>
                </a:ext>
              </a:extLst>
            </p:cNvPr>
            <p:cNvSpPr/>
            <p:nvPr/>
          </p:nvSpPr>
          <p:spPr>
            <a:xfrm>
              <a:off x="865709" y="2745171"/>
              <a:ext cx="19883" cy="276813"/>
            </a:xfrm>
            <a:custGeom>
              <a:avLst/>
              <a:gdLst>
                <a:gd name="connsiteX0" fmla="*/ 24656 w 33481"/>
                <a:gd name="connsiteY0" fmla="*/ 466115 h 466115"/>
                <a:gd name="connsiteX1" fmla="*/ 10105 w 33481"/>
                <a:gd name="connsiteY1" fmla="*/ 466115 h 466115"/>
                <a:gd name="connsiteX2" fmla="*/ 0 w 33481"/>
                <a:gd name="connsiteY2" fmla="*/ 456010 h 466115"/>
                <a:gd name="connsiteX3" fmla="*/ 0 w 33481"/>
                <a:gd name="connsiteY3" fmla="*/ 10105 h 466115"/>
                <a:gd name="connsiteX4" fmla="*/ 10105 w 33481"/>
                <a:gd name="connsiteY4" fmla="*/ 0 h 466115"/>
                <a:gd name="connsiteX5" fmla="*/ 24656 w 33481"/>
                <a:gd name="connsiteY5" fmla="*/ 0 h 466115"/>
                <a:gd name="connsiteX6" fmla="*/ 33482 w 33481"/>
                <a:gd name="connsiteY6" fmla="*/ 8825 h 466115"/>
                <a:gd name="connsiteX7" fmla="*/ 33482 w 33481"/>
                <a:gd name="connsiteY7" fmla="*/ 457223 h 466115"/>
                <a:gd name="connsiteX8" fmla="*/ 24656 w 33481"/>
                <a:gd name="connsiteY8" fmla="*/ 466115 h 4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5">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3"/>
                  </a:lnTo>
                  <a:cubicBezTo>
                    <a:pt x="33482" y="462140"/>
                    <a:pt x="29507" y="466115"/>
                    <a:pt x="24656" y="466115"/>
                  </a:cubicBezTo>
                  <a:close/>
                </a:path>
              </a:pathLst>
            </a:custGeom>
            <a:solidFill>
              <a:srgbClr val="364551"/>
            </a:solidFill>
            <a:ln w="6728" cap="flat">
              <a:noFill/>
              <a:prstDash val="solid"/>
              <a:miter/>
            </a:ln>
          </p:spPr>
          <p:txBody>
            <a:bodyPr rtlCol="0" anchor="ctr"/>
            <a:lstStyle/>
            <a:p>
              <a:endParaRPr lang="en-US" dirty="0"/>
            </a:p>
          </p:txBody>
        </p:sp>
        <p:sp>
          <p:nvSpPr>
            <p:cNvPr id="8" name="Graphic 2">
              <a:extLst>
                <a:ext uri="{FF2B5EF4-FFF2-40B4-BE49-F238E27FC236}">
                  <a16:creationId xmlns:a16="http://schemas.microsoft.com/office/drawing/2014/main" id="{B5E46A75-9636-415C-B4AB-21070FFB5B99}"/>
                </a:ext>
              </a:extLst>
            </p:cNvPr>
            <p:cNvSpPr/>
            <p:nvPr/>
          </p:nvSpPr>
          <p:spPr>
            <a:xfrm>
              <a:off x="865749" y="2765055"/>
              <a:ext cx="11242" cy="231805"/>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dirty="0"/>
            </a:p>
          </p:txBody>
        </p:sp>
        <p:sp>
          <p:nvSpPr>
            <p:cNvPr id="9" name="Graphic 2">
              <a:extLst>
                <a:ext uri="{FF2B5EF4-FFF2-40B4-BE49-F238E27FC236}">
                  <a16:creationId xmlns:a16="http://schemas.microsoft.com/office/drawing/2014/main" id="{43DB9FD9-1CE4-4E35-BD2A-6A51DFB7CF8E}"/>
                </a:ext>
              </a:extLst>
            </p:cNvPr>
            <p:cNvSpPr/>
            <p:nvPr/>
          </p:nvSpPr>
          <p:spPr>
            <a:xfrm>
              <a:off x="865349" y="3114803"/>
              <a:ext cx="19883" cy="276813"/>
            </a:xfrm>
            <a:custGeom>
              <a:avLst/>
              <a:gdLst>
                <a:gd name="connsiteX0" fmla="*/ 24656 w 33481"/>
                <a:gd name="connsiteY0" fmla="*/ 466115 h 466114"/>
                <a:gd name="connsiteX1" fmla="*/ 10105 w 33481"/>
                <a:gd name="connsiteY1" fmla="*/ 466115 h 466114"/>
                <a:gd name="connsiteX2" fmla="*/ 0 w 33481"/>
                <a:gd name="connsiteY2" fmla="*/ 456010 h 466114"/>
                <a:gd name="connsiteX3" fmla="*/ 0 w 33481"/>
                <a:gd name="connsiteY3" fmla="*/ 10105 h 466114"/>
                <a:gd name="connsiteX4" fmla="*/ 10105 w 33481"/>
                <a:gd name="connsiteY4" fmla="*/ 0 h 466114"/>
                <a:gd name="connsiteX5" fmla="*/ 24656 w 33481"/>
                <a:gd name="connsiteY5" fmla="*/ 0 h 466114"/>
                <a:gd name="connsiteX6" fmla="*/ 33482 w 33481"/>
                <a:gd name="connsiteY6" fmla="*/ 8825 h 466114"/>
                <a:gd name="connsiteX7" fmla="*/ 33482 w 33481"/>
                <a:gd name="connsiteY7" fmla="*/ 457222 h 466114"/>
                <a:gd name="connsiteX8" fmla="*/ 24656 w 33481"/>
                <a:gd name="connsiteY8" fmla="*/ 466115 h 46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4">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2"/>
                  </a:lnTo>
                  <a:cubicBezTo>
                    <a:pt x="33482" y="462208"/>
                    <a:pt x="29507" y="466115"/>
                    <a:pt x="24656" y="466115"/>
                  </a:cubicBezTo>
                  <a:close/>
                </a:path>
              </a:pathLst>
            </a:custGeom>
            <a:solidFill>
              <a:srgbClr val="364551"/>
            </a:solidFill>
            <a:ln w="6728" cap="flat">
              <a:noFill/>
              <a:prstDash val="solid"/>
              <a:miter/>
            </a:ln>
          </p:spPr>
          <p:txBody>
            <a:bodyPr rtlCol="0" anchor="ctr"/>
            <a:lstStyle/>
            <a:p>
              <a:endParaRPr lang="en-US" dirty="0"/>
            </a:p>
          </p:txBody>
        </p:sp>
        <p:sp>
          <p:nvSpPr>
            <p:cNvPr id="10" name="Graphic 2">
              <a:extLst>
                <a:ext uri="{FF2B5EF4-FFF2-40B4-BE49-F238E27FC236}">
                  <a16:creationId xmlns:a16="http://schemas.microsoft.com/office/drawing/2014/main" id="{0F68FA7A-711C-4CCA-BC14-B8B9243020C9}"/>
                </a:ext>
              </a:extLst>
            </p:cNvPr>
            <p:cNvSpPr/>
            <p:nvPr/>
          </p:nvSpPr>
          <p:spPr>
            <a:xfrm>
              <a:off x="865349" y="3134687"/>
              <a:ext cx="11242" cy="231805"/>
            </a:xfrm>
            <a:custGeom>
              <a:avLst/>
              <a:gdLst>
                <a:gd name="connsiteX0" fmla="*/ 17718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718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718"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91" y="390327"/>
                    <a:pt x="17718" y="390327"/>
                  </a:cubicBezTo>
                  <a:close/>
                </a:path>
              </a:pathLst>
            </a:custGeom>
            <a:solidFill>
              <a:srgbClr val="FAFDFF"/>
            </a:solidFill>
            <a:ln w="6728" cap="flat">
              <a:noFill/>
              <a:prstDash val="solid"/>
              <a:miter/>
            </a:ln>
          </p:spPr>
          <p:txBody>
            <a:bodyPr rtlCol="0" anchor="ctr"/>
            <a:lstStyle/>
            <a:p>
              <a:endParaRPr lang="en-US" dirty="0"/>
            </a:p>
          </p:txBody>
        </p:sp>
        <p:sp>
          <p:nvSpPr>
            <p:cNvPr id="11" name="Graphic 2">
              <a:extLst>
                <a:ext uri="{FF2B5EF4-FFF2-40B4-BE49-F238E27FC236}">
                  <a16:creationId xmlns:a16="http://schemas.microsoft.com/office/drawing/2014/main" id="{95800D84-743C-4C63-B781-5C52EB624283}"/>
                </a:ext>
              </a:extLst>
            </p:cNvPr>
            <p:cNvSpPr/>
            <p:nvPr/>
          </p:nvSpPr>
          <p:spPr>
            <a:xfrm>
              <a:off x="2886384" y="2838029"/>
              <a:ext cx="19883" cy="448007"/>
            </a:xfrm>
            <a:custGeom>
              <a:avLst/>
              <a:gdLst>
                <a:gd name="connsiteX0" fmla="*/ 24656 w 33481"/>
                <a:gd name="connsiteY0" fmla="*/ 754380 h 754380"/>
                <a:gd name="connsiteX1" fmla="*/ 10105 w 33481"/>
                <a:gd name="connsiteY1" fmla="*/ 754380 h 754380"/>
                <a:gd name="connsiteX2" fmla="*/ 0 w 33481"/>
                <a:gd name="connsiteY2" fmla="*/ 744275 h 754380"/>
                <a:gd name="connsiteX3" fmla="*/ 0 w 33481"/>
                <a:gd name="connsiteY3" fmla="*/ 10105 h 754380"/>
                <a:gd name="connsiteX4" fmla="*/ 10105 w 33481"/>
                <a:gd name="connsiteY4" fmla="*/ 0 h 754380"/>
                <a:gd name="connsiteX5" fmla="*/ 24656 w 33481"/>
                <a:gd name="connsiteY5" fmla="*/ 0 h 754380"/>
                <a:gd name="connsiteX6" fmla="*/ 33482 w 33481"/>
                <a:gd name="connsiteY6" fmla="*/ 8825 h 754380"/>
                <a:gd name="connsiteX7" fmla="*/ 33482 w 33481"/>
                <a:gd name="connsiteY7" fmla="*/ 745555 h 754380"/>
                <a:gd name="connsiteX8" fmla="*/ 24656 w 33481"/>
                <a:gd name="connsiteY8" fmla="*/ 754380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754380">
                  <a:moveTo>
                    <a:pt x="24656" y="754380"/>
                  </a:moveTo>
                  <a:lnTo>
                    <a:pt x="10105" y="754380"/>
                  </a:lnTo>
                  <a:cubicBezTo>
                    <a:pt x="4514" y="754380"/>
                    <a:pt x="0" y="749866"/>
                    <a:pt x="0" y="744275"/>
                  </a:cubicBezTo>
                  <a:lnTo>
                    <a:pt x="0" y="10105"/>
                  </a:lnTo>
                  <a:cubicBezTo>
                    <a:pt x="0" y="4514"/>
                    <a:pt x="4514" y="0"/>
                    <a:pt x="10105" y="0"/>
                  </a:cubicBezTo>
                  <a:lnTo>
                    <a:pt x="24656" y="0"/>
                  </a:lnTo>
                  <a:cubicBezTo>
                    <a:pt x="29507" y="0"/>
                    <a:pt x="33482" y="3975"/>
                    <a:pt x="33482" y="8825"/>
                  </a:cubicBezTo>
                  <a:lnTo>
                    <a:pt x="33482" y="745555"/>
                  </a:lnTo>
                  <a:cubicBezTo>
                    <a:pt x="33482" y="750405"/>
                    <a:pt x="29507" y="754380"/>
                    <a:pt x="24656" y="754380"/>
                  </a:cubicBezTo>
                  <a:close/>
                </a:path>
              </a:pathLst>
            </a:custGeom>
            <a:solidFill>
              <a:srgbClr val="8A9096"/>
            </a:solidFill>
            <a:ln w="6728" cap="flat">
              <a:noFill/>
              <a:prstDash val="solid"/>
              <a:miter/>
            </a:ln>
          </p:spPr>
          <p:txBody>
            <a:bodyPr rtlCol="0" anchor="ctr"/>
            <a:lstStyle/>
            <a:p>
              <a:pPr lvl="0"/>
              <a:endParaRPr lang="en-US" dirty="0"/>
            </a:p>
          </p:txBody>
        </p:sp>
        <p:sp>
          <p:nvSpPr>
            <p:cNvPr id="12" name="Graphic 2">
              <a:extLst>
                <a:ext uri="{FF2B5EF4-FFF2-40B4-BE49-F238E27FC236}">
                  <a16:creationId xmlns:a16="http://schemas.microsoft.com/office/drawing/2014/main" id="{DB820F54-96F6-4D3B-8481-062D109969CD}"/>
                </a:ext>
              </a:extLst>
            </p:cNvPr>
            <p:cNvSpPr/>
            <p:nvPr/>
          </p:nvSpPr>
          <p:spPr>
            <a:xfrm>
              <a:off x="2895025" y="2870234"/>
              <a:ext cx="11242" cy="375154"/>
            </a:xfrm>
            <a:custGeom>
              <a:avLst/>
              <a:gdLst>
                <a:gd name="connsiteX0" fmla="*/ 17650 w 18930"/>
                <a:gd name="connsiteY0" fmla="*/ 631704 h 631704"/>
                <a:gd name="connsiteX1" fmla="*/ 1886 w 18930"/>
                <a:gd name="connsiteY1" fmla="*/ 631704 h 631704"/>
                <a:gd name="connsiteX2" fmla="*/ 0 w 18930"/>
                <a:gd name="connsiteY2" fmla="*/ 629818 h 631704"/>
                <a:gd name="connsiteX3" fmla="*/ 0 w 18930"/>
                <a:gd name="connsiteY3" fmla="*/ 1886 h 631704"/>
                <a:gd name="connsiteX4" fmla="*/ 1886 w 18930"/>
                <a:gd name="connsiteY4" fmla="*/ 0 h 631704"/>
                <a:gd name="connsiteX5" fmla="*/ 17650 w 18930"/>
                <a:gd name="connsiteY5" fmla="*/ 0 h 631704"/>
                <a:gd name="connsiteX6" fmla="*/ 18930 w 18930"/>
                <a:gd name="connsiteY6" fmla="*/ 1280 h 631704"/>
                <a:gd name="connsiteX7" fmla="*/ 18930 w 18930"/>
                <a:gd name="connsiteY7" fmla="*/ 630491 h 631704"/>
                <a:gd name="connsiteX8" fmla="*/ 17650 w 18930"/>
                <a:gd name="connsiteY8" fmla="*/ 631704 h 63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631704">
                  <a:moveTo>
                    <a:pt x="17650" y="631704"/>
                  </a:moveTo>
                  <a:lnTo>
                    <a:pt x="1886" y="631704"/>
                  </a:lnTo>
                  <a:cubicBezTo>
                    <a:pt x="808" y="631704"/>
                    <a:pt x="0" y="630828"/>
                    <a:pt x="0" y="629818"/>
                  </a:cubicBezTo>
                  <a:lnTo>
                    <a:pt x="0" y="1886"/>
                  </a:lnTo>
                  <a:cubicBezTo>
                    <a:pt x="0" y="808"/>
                    <a:pt x="876" y="0"/>
                    <a:pt x="1886" y="0"/>
                  </a:cubicBezTo>
                  <a:lnTo>
                    <a:pt x="17650" y="0"/>
                  </a:lnTo>
                  <a:cubicBezTo>
                    <a:pt x="18324" y="0"/>
                    <a:pt x="18930" y="539"/>
                    <a:pt x="18930" y="1280"/>
                  </a:cubicBezTo>
                  <a:lnTo>
                    <a:pt x="18930" y="630491"/>
                  </a:lnTo>
                  <a:cubicBezTo>
                    <a:pt x="18863" y="631098"/>
                    <a:pt x="18324" y="631704"/>
                    <a:pt x="17650" y="631704"/>
                  </a:cubicBezTo>
                  <a:close/>
                </a:path>
              </a:pathLst>
            </a:custGeom>
            <a:solidFill>
              <a:srgbClr val="4A4C4D"/>
            </a:solidFill>
            <a:ln w="6728" cap="flat">
              <a:noFill/>
              <a:prstDash val="solid"/>
              <a:miter/>
            </a:ln>
          </p:spPr>
          <p:txBody>
            <a:bodyPr rtlCol="0" anchor="ctr"/>
            <a:lstStyle/>
            <a:p>
              <a:pPr lvl="0"/>
              <a:endParaRPr lang="en-US" dirty="0"/>
            </a:p>
          </p:txBody>
        </p:sp>
        <p:sp>
          <p:nvSpPr>
            <p:cNvPr id="13" name="Graphic 2">
              <a:extLst>
                <a:ext uri="{FF2B5EF4-FFF2-40B4-BE49-F238E27FC236}">
                  <a16:creationId xmlns:a16="http://schemas.microsoft.com/office/drawing/2014/main" id="{DAE5D64D-F030-478C-81BF-0EE855157850}"/>
                </a:ext>
              </a:extLst>
            </p:cNvPr>
            <p:cNvSpPr/>
            <p:nvPr/>
          </p:nvSpPr>
          <p:spPr>
            <a:xfrm>
              <a:off x="2890184" y="3775252"/>
              <a:ext cx="16083" cy="307020"/>
            </a:xfrm>
            <a:custGeom>
              <a:avLst/>
              <a:gdLst>
                <a:gd name="connsiteX0" fmla="*/ 18257 w 27081"/>
                <a:gd name="connsiteY0" fmla="*/ 516977 h 516977"/>
                <a:gd name="connsiteX1" fmla="*/ 10105 w 27081"/>
                <a:gd name="connsiteY1" fmla="*/ 516977 h 516977"/>
                <a:gd name="connsiteX2" fmla="*/ 0 w 27081"/>
                <a:gd name="connsiteY2" fmla="*/ 506872 h 516977"/>
                <a:gd name="connsiteX3" fmla="*/ 0 w 27081"/>
                <a:gd name="connsiteY3" fmla="*/ 10105 h 516977"/>
                <a:gd name="connsiteX4" fmla="*/ 10105 w 27081"/>
                <a:gd name="connsiteY4" fmla="*/ 0 h 516977"/>
                <a:gd name="connsiteX5" fmla="*/ 18257 w 27081"/>
                <a:gd name="connsiteY5" fmla="*/ 0 h 516977"/>
                <a:gd name="connsiteX6" fmla="*/ 27082 w 27081"/>
                <a:gd name="connsiteY6" fmla="*/ 8825 h 516977"/>
                <a:gd name="connsiteX7" fmla="*/ 27082 w 27081"/>
                <a:gd name="connsiteY7" fmla="*/ 508152 h 516977"/>
                <a:gd name="connsiteX8" fmla="*/ 18257 w 27081"/>
                <a:gd name="connsiteY8" fmla="*/ 516977 h 5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81" h="516977">
                  <a:moveTo>
                    <a:pt x="18257" y="516977"/>
                  </a:moveTo>
                  <a:lnTo>
                    <a:pt x="10105" y="516977"/>
                  </a:lnTo>
                  <a:cubicBezTo>
                    <a:pt x="4514" y="516977"/>
                    <a:pt x="0" y="512464"/>
                    <a:pt x="0" y="506872"/>
                  </a:cubicBezTo>
                  <a:lnTo>
                    <a:pt x="0" y="10105"/>
                  </a:lnTo>
                  <a:cubicBezTo>
                    <a:pt x="0" y="4514"/>
                    <a:pt x="4514" y="0"/>
                    <a:pt x="10105" y="0"/>
                  </a:cubicBezTo>
                  <a:lnTo>
                    <a:pt x="18257" y="0"/>
                  </a:lnTo>
                  <a:cubicBezTo>
                    <a:pt x="23107" y="0"/>
                    <a:pt x="27082" y="3975"/>
                    <a:pt x="27082" y="8825"/>
                  </a:cubicBezTo>
                  <a:lnTo>
                    <a:pt x="27082" y="508152"/>
                  </a:lnTo>
                  <a:cubicBezTo>
                    <a:pt x="27082" y="513003"/>
                    <a:pt x="23107" y="516977"/>
                    <a:pt x="18257" y="516977"/>
                  </a:cubicBezTo>
                  <a:close/>
                </a:path>
              </a:pathLst>
            </a:custGeom>
            <a:solidFill>
              <a:srgbClr val="8A9096"/>
            </a:solidFill>
            <a:ln w="6728" cap="flat">
              <a:noFill/>
              <a:prstDash val="solid"/>
              <a:miter/>
            </a:ln>
          </p:spPr>
          <p:txBody>
            <a:bodyPr rtlCol="0" anchor="ctr"/>
            <a:lstStyle/>
            <a:p>
              <a:endParaRPr lang="en-US" dirty="0"/>
            </a:p>
          </p:txBody>
        </p:sp>
        <p:sp>
          <p:nvSpPr>
            <p:cNvPr id="14" name="Graphic 2">
              <a:extLst>
                <a:ext uri="{FF2B5EF4-FFF2-40B4-BE49-F238E27FC236}">
                  <a16:creationId xmlns:a16="http://schemas.microsoft.com/office/drawing/2014/main" id="{D32F9A1F-0C88-4D07-9430-A36983E40216}"/>
                </a:ext>
              </a:extLst>
            </p:cNvPr>
            <p:cNvSpPr/>
            <p:nvPr/>
          </p:nvSpPr>
          <p:spPr>
            <a:xfrm>
              <a:off x="2897146" y="3797296"/>
              <a:ext cx="9121" cy="257090"/>
            </a:xfrm>
            <a:custGeom>
              <a:avLst/>
              <a:gdLst>
                <a:gd name="connsiteX0" fmla="*/ 14080 w 15359"/>
                <a:gd name="connsiteY0" fmla="*/ 432903 h 432902"/>
                <a:gd name="connsiteX1" fmla="*/ 1886 w 15359"/>
                <a:gd name="connsiteY1" fmla="*/ 432903 h 432902"/>
                <a:gd name="connsiteX2" fmla="*/ 0 w 15359"/>
                <a:gd name="connsiteY2" fmla="*/ 431016 h 432902"/>
                <a:gd name="connsiteX3" fmla="*/ 0 w 15359"/>
                <a:gd name="connsiteY3" fmla="*/ 1886 h 432902"/>
                <a:gd name="connsiteX4" fmla="*/ 1886 w 15359"/>
                <a:gd name="connsiteY4" fmla="*/ 0 h 432902"/>
                <a:gd name="connsiteX5" fmla="*/ 14080 w 15359"/>
                <a:gd name="connsiteY5" fmla="*/ 0 h 432902"/>
                <a:gd name="connsiteX6" fmla="*/ 15360 w 15359"/>
                <a:gd name="connsiteY6" fmla="*/ 1280 h 432902"/>
                <a:gd name="connsiteX7" fmla="*/ 15360 w 15359"/>
                <a:gd name="connsiteY7" fmla="*/ 431690 h 432902"/>
                <a:gd name="connsiteX8" fmla="*/ 14080 w 15359"/>
                <a:gd name="connsiteY8" fmla="*/ 432903 h 4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 h="432902">
                  <a:moveTo>
                    <a:pt x="14080" y="432903"/>
                  </a:moveTo>
                  <a:lnTo>
                    <a:pt x="1886" y="432903"/>
                  </a:lnTo>
                  <a:cubicBezTo>
                    <a:pt x="808" y="432903"/>
                    <a:pt x="0" y="432027"/>
                    <a:pt x="0" y="431016"/>
                  </a:cubicBezTo>
                  <a:lnTo>
                    <a:pt x="0" y="1886"/>
                  </a:lnTo>
                  <a:cubicBezTo>
                    <a:pt x="0" y="808"/>
                    <a:pt x="876" y="0"/>
                    <a:pt x="1886" y="0"/>
                  </a:cubicBezTo>
                  <a:lnTo>
                    <a:pt x="14080" y="0"/>
                  </a:lnTo>
                  <a:cubicBezTo>
                    <a:pt x="14753" y="0"/>
                    <a:pt x="15360" y="539"/>
                    <a:pt x="15360" y="1280"/>
                  </a:cubicBezTo>
                  <a:lnTo>
                    <a:pt x="15360" y="431690"/>
                  </a:lnTo>
                  <a:cubicBezTo>
                    <a:pt x="15360" y="432364"/>
                    <a:pt x="14821" y="432903"/>
                    <a:pt x="14080" y="432903"/>
                  </a:cubicBezTo>
                  <a:close/>
                </a:path>
              </a:pathLst>
            </a:custGeom>
            <a:solidFill>
              <a:srgbClr val="4A4C4D"/>
            </a:solidFill>
            <a:ln w="6728" cap="flat">
              <a:noFill/>
              <a:prstDash val="solid"/>
              <a:miter/>
            </a:ln>
          </p:spPr>
          <p:txBody>
            <a:bodyPr rtlCol="0" anchor="ctr"/>
            <a:lstStyle/>
            <a:p>
              <a:endParaRPr lang="en-US" dirty="0"/>
            </a:p>
          </p:txBody>
        </p:sp>
        <p:sp>
          <p:nvSpPr>
            <p:cNvPr id="15" name="Oval 14">
              <a:extLst>
                <a:ext uri="{FF2B5EF4-FFF2-40B4-BE49-F238E27FC236}">
                  <a16:creationId xmlns:a16="http://schemas.microsoft.com/office/drawing/2014/main" id="{86C311D7-10F2-4E25-98D3-839147E5D278}"/>
                </a:ext>
              </a:extLst>
            </p:cNvPr>
            <p:cNvSpPr>
              <a:spLocks noChangeAspect="1"/>
            </p:cNvSpPr>
            <p:nvPr/>
          </p:nvSpPr>
          <p:spPr>
            <a:xfrm>
              <a:off x="2220359" y="1951836"/>
              <a:ext cx="94679" cy="9467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688C7A4-F28E-4C1F-BD06-F63840EF7A89}"/>
                </a:ext>
              </a:extLst>
            </p:cNvPr>
            <p:cNvSpPr>
              <a:spLocks noChangeAspect="1"/>
            </p:cNvSpPr>
            <p:nvPr/>
          </p:nvSpPr>
          <p:spPr>
            <a:xfrm>
              <a:off x="2226276" y="1957753"/>
              <a:ext cx="82844" cy="82844"/>
            </a:xfrm>
            <a:prstGeom prst="ellipse">
              <a:avLst/>
            </a:prstGeom>
            <a:solidFill>
              <a:srgbClr val="070808"/>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7" name="Oval 16">
              <a:extLst>
                <a:ext uri="{FF2B5EF4-FFF2-40B4-BE49-F238E27FC236}">
                  <a16:creationId xmlns:a16="http://schemas.microsoft.com/office/drawing/2014/main" id="{4A941AE5-9509-48C6-B0E8-C905A55DE290}"/>
                </a:ext>
              </a:extLst>
            </p:cNvPr>
            <p:cNvSpPr/>
            <p:nvPr/>
          </p:nvSpPr>
          <p:spPr>
            <a:xfrm>
              <a:off x="2247224" y="1978701"/>
              <a:ext cx="40948" cy="40948"/>
            </a:xfrm>
            <a:prstGeom prst="ellipse">
              <a:avLst/>
            </a:prstGeom>
            <a:solidFill>
              <a:schemeClr val="tx1">
                <a:lumMod val="85000"/>
                <a:lumOff val="15000"/>
              </a:schemeClr>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8" name="Oval 17">
              <a:extLst>
                <a:ext uri="{FF2B5EF4-FFF2-40B4-BE49-F238E27FC236}">
                  <a16:creationId xmlns:a16="http://schemas.microsoft.com/office/drawing/2014/main" id="{2905EE6A-0C43-4531-9882-8CC6783A36F0}"/>
                </a:ext>
              </a:extLst>
            </p:cNvPr>
            <p:cNvSpPr/>
            <p:nvPr/>
          </p:nvSpPr>
          <p:spPr>
            <a:xfrm>
              <a:off x="2256838" y="1988315"/>
              <a:ext cx="21722" cy="21722"/>
            </a:xfrm>
            <a:prstGeom prst="ellipse">
              <a:avLst/>
            </a:prstGeom>
            <a:solidFill>
              <a:srgbClr val="081422"/>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9" name="Graphic 2">
              <a:extLst>
                <a:ext uri="{FF2B5EF4-FFF2-40B4-BE49-F238E27FC236}">
                  <a16:creationId xmlns:a16="http://schemas.microsoft.com/office/drawing/2014/main" id="{4A767BD7-B132-43B7-8882-1083996CD0B1}"/>
                </a:ext>
              </a:extLst>
            </p:cNvPr>
            <p:cNvSpPr/>
            <p:nvPr userDrawn="1"/>
          </p:nvSpPr>
          <p:spPr>
            <a:xfrm flipH="1">
              <a:off x="867122" y="2463938"/>
              <a:ext cx="7561" cy="105694"/>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dirty="0"/>
            </a:p>
          </p:txBody>
        </p:sp>
      </p:grpSp>
      <p:sp>
        <p:nvSpPr>
          <p:cNvPr id="32" name="Picture Placeholder 31">
            <a:extLst>
              <a:ext uri="{FF2B5EF4-FFF2-40B4-BE49-F238E27FC236}">
                <a16:creationId xmlns:a16="http://schemas.microsoft.com/office/drawing/2014/main" id="{B03C7E9C-60D6-4584-BFCD-6C078A477121}"/>
              </a:ext>
            </a:extLst>
          </p:cNvPr>
          <p:cNvSpPr>
            <a:spLocks noGrp="1"/>
          </p:cNvSpPr>
          <p:nvPr userDrawn="1">
            <p:ph type="pic" idx="15" hasCustomPrompt="1"/>
          </p:nvPr>
        </p:nvSpPr>
        <p:spPr>
          <a:xfrm>
            <a:off x="943400" y="1958738"/>
            <a:ext cx="1885715" cy="3891759"/>
          </a:xfrm>
          <a:custGeom>
            <a:avLst/>
            <a:gdLst>
              <a:gd name="connsiteX0" fmla="*/ 202833 w 1885715"/>
              <a:gd name="connsiteY0" fmla="*/ 0 h 3891759"/>
              <a:gd name="connsiteX1" fmla="*/ 382425 w 1885715"/>
              <a:gd name="connsiteY1" fmla="*/ 0 h 3891759"/>
              <a:gd name="connsiteX2" fmla="*/ 399835 w 1885715"/>
              <a:gd name="connsiteY2" fmla="*/ 16483 h 3891759"/>
              <a:gd name="connsiteX3" fmla="*/ 534550 w 1885715"/>
              <a:gd name="connsiteY3" fmla="*/ 144028 h 3891759"/>
              <a:gd name="connsiteX4" fmla="*/ 1342714 w 1885715"/>
              <a:gd name="connsiteY4" fmla="*/ 144028 h 3891759"/>
              <a:gd name="connsiteX5" fmla="*/ 1477429 w 1885715"/>
              <a:gd name="connsiteY5" fmla="*/ 16483 h 3891759"/>
              <a:gd name="connsiteX6" fmla="*/ 1494839 w 1885715"/>
              <a:gd name="connsiteY6" fmla="*/ 0 h 3891759"/>
              <a:gd name="connsiteX7" fmla="*/ 1682882 w 1885715"/>
              <a:gd name="connsiteY7" fmla="*/ 0 h 3891759"/>
              <a:gd name="connsiteX8" fmla="*/ 1885715 w 1885715"/>
              <a:gd name="connsiteY8" fmla="*/ 192037 h 3891759"/>
              <a:gd name="connsiteX9" fmla="*/ 1885715 w 1885715"/>
              <a:gd name="connsiteY9" fmla="*/ 3699721 h 3891759"/>
              <a:gd name="connsiteX10" fmla="*/ 1682882 w 1885715"/>
              <a:gd name="connsiteY10" fmla="*/ 3891759 h 3891759"/>
              <a:gd name="connsiteX11" fmla="*/ 202833 w 1885715"/>
              <a:gd name="connsiteY11" fmla="*/ 3891759 h 3891759"/>
              <a:gd name="connsiteX12" fmla="*/ 0 w 1885715"/>
              <a:gd name="connsiteY12" fmla="*/ 3699721 h 3891759"/>
              <a:gd name="connsiteX13" fmla="*/ 0 w 1885715"/>
              <a:gd name="connsiteY13" fmla="*/ 192037 h 3891759"/>
              <a:gd name="connsiteX14" fmla="*/ 202833 w 1885715"/>
              <a:gd name="connsiteY14" fmla="*/ 0 h 389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5715" h="3891759">
                <a:moveTo>
                  <a:pt x="202833" y="0"/>
                </a:moveTo>
                <a:lnTo>
                  <a:pt x="382425" y="0"/>
                </a:lnTo>
                <a:cubicBezTo>
                  <a:pt x="392018" y="0"/>
                  <a:pt x="399835" y="7362"/>
                  <a:pt x="399835" y="16483"/>
                </a:cubicBezTo>
                <a:cubicBezTo>
                  <a:pt x="399835" y="86937"/>
                  <a:pt x="460178" y="144028"/>
                  <a:pt x="534550" y="144028"/>
                </a:cubicBezTo>
                <a:lnTo>
                  <a:pt x="1342714" y="144028"/>
                </a:lnTo>
                <a:cubicBezTo>
                  <a:pt x="1417129" y="144028"/>
                  <a:pt x="1477429" y="86897"/>
                  <a:pt x="1477429" y="16483"/>
                </a:cubicBezTo>
                <a:cubicBezTo>
                  <a:pt x="1477429" y="7402"/>
                  <a:pt x="1485204" y="0"/>
                  <a:pt x="1494839" y="0"/>
                </a:cubicBezTo>
                <a:lnTo>
                  <a:pt x="1682882" y="0"/>
                </a:lnTo>
                <a:cubicBezTo>
                  <a:pt x="1794905" y="0"/>
                  <a:pt x="1885715" y="85977"/>
                  <a:pt x="1885715" y="192037"/>
                </a:cubicBezTo>
                <a:lnTo>
                  <a:pt x="1885715" y="3699721"/>
                </a:lnTo>
                <a:cubicBezTo>
                  <a:pt x="1885715" y="3805782"/>
                  <a:pt x="1794905" y="3891759"/>
                  <a:pt x="1682882" y="3891759"/>
                </a:cubicBezTo>
                <a:lnTo>
                  <a:pt x="202833" y="3891759"/>
                </a:lnTo>
                <a:cubicBezTo>
                  <a:pt x="90810" y="3891759"/>
                  <a:pt x="0" y="3805782"/>
                  <a:pt x="0" y="3699721"/>
                </a:cubicBezTo>
                <a:lnTo>
                  <a:pt x="0" y="192037"/>
                </a:lnTo>
                <a:cubicBezTo>
                  <a:pt x="0" y="85977"/>
                  <a:pt x="90810" y="0"/>
                  <a:pt x="202833" y="0"/>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Text Placeholder 9">
            <a:extLst>
              <a:ext uri="{FF2B5EF4-FFF2-40B4-BE49-F238E27FC236}">
                <a16:creationId xmlns:a16="http://schemas.microsoft.com/office/drawing/2014/main" id="{D0500426-3EA2-4776-8E99-7BACD973122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108039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4118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4C1BDFE-3A5F-4036-9453-90FAB5F5AD9B}"/>
              </a:ext>
            </a:extLst>
          </p:cNvPr>
          <p:cNvSpPr>
            <a:spLocks noGrp="1"/>
          </p:cNvSpPr>
          <p:nvPr>
            <p:ph type="pic" idx="12" hasCustomPrompt="1"/>
          </p:nvPr>
        </p:nvSpPr>
        <p:spPr>
          <a:xfrm>
            <a:off x="4605501" y="-8359"/>
            <a:ext cx="3840000" cy="686635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20387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1309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322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C60754-BAA3-5531-A795-18DC65CF19B0}"/>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F658C96-AFB1-A404-7829-3517C1EE42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B183011-FD8B-FB1D-32FA-02B0827C4E8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83408B8-F180-DB0E-E972-F85E63E9D9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2DD25C1-45A7-7904-9745-766441FDC61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7FCA4E0-FD89-07AF-483E-09445D4B8686}"/>
              </a:ext>
            </a:extLst>
          </p:cNvPr>
          <p:cNvSpPr>
            <a:spLocks noGrp="1"/>
          </p:cNvSpPr>
          <p:nvPr>
            <p:ph type="dt" sz="half" idx="10"/>
          </p:nvPr>
        </p:nvSpPr>
        <p:spPr/>
        <p:txBody>
          <a:bodyPr/>
          <a:lstStyle/>
          <a:p>
            <a:fld id="{0FA3C572-70FA-4895-BC75-3FBCA390D966}" type="datetimeFigureOut">
              <a:rPr lang="fr-FR" smtClean="0"/>
              <a:t>01/12/2024</a:t>
            </a:fld>
            <a:endParaRPr lang="fr-FR" dirty="0"/>
          </a:p>
        </p:txBody>
      </p:sp>
      <p:sp>
        <p:nvSpPr>
          <p:cNvPr id="8" name="Espace réservé du pied de page 7">
            <a:extLst>
              <a:ext uri="{FF2B5EF4-FFF2-40B4-BE49-F238E27FC236}">
                <a16:creationId xmlns:a16="http://schemas.microsoft.com/office/drawing/2014/main" id="{C4F5163F-72D6-7C66-1D4D-E44EC5890FBC}"/>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07C7A1C1-E06A-9E6F-DAD7-41B0383AEF72}"/>
              </a:ext>
            </a:extLst>
          </p:cNvPr>
          <p:cNvSpPr>
            <a:spLocks noGrp="1"/>
          </p:cNvSpPr>
          <p:nvPr>
            <p:ph type="sldNum" sz="quarter" idx="12"/>
          </p:nvPr>
        </p:nvSpPr>
        <p:spPr/>
        <p:txBody>
          <a:bodyPr/>
          <a:lstStyle/>
          <a:p>
            <a:fld id="{4A67DDEF-586B-4E87-8AD4-FC9351208708}" type="slidenum">
              <a:rPr lang="fr-FR" smtClean="0"/>
              <a:t>‹N°›</a:t>
            </a:fld>
            <a:endParaRPr lang="fr-FR" dirty="0"/>
          </a:p>
        </p:txBody>
      </p:sp>
    </p:spTree>
    <p:extLst>
      <p:ext uri="{BB962C8B-B14F-4D97-AF65-F5344CB8AC3E}">
        <p14:creationId xmlns:p14="http://schemas.microsoft.com/office/powerpoint/2010/main" val="22701096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7050203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928578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D4FA9B-EDE6-6722-0CF8-D0BF73075E1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1DA6C12-DDDE-585E-7B9F-C5C70E7205F6}"/>
              </a:ext>
            </a:extLst>
          </p:cNvPr>
          <p:cNvSpPr>
            <a:spLocks noGrp="1"/>
          </p:cNvSpPr>
          <p:nvPr>
            <p:ph type="dt" sz="half" idx="10"/>
          </p:nvPr>
        </p:nvSpPr>
        <p:spPr/>
        <p:txBody>
          <a:bodyPr/>
          <a:lstStyle/>
          <a:p>
            <a:fld id="{0FA3C572-70FA-4895-BC75-3FBCA390D966}" type="datetimeFigureOut">
              <a:rPr lang="fr-FR" smtClean="0"/>
              <a:t>01/12/2024</a:t>
            </a:fld>
            <a:endParaRPr lang="fr-FR" dirty="0"/>
          </a:p>
        </p:txBody>
      </p:sp>
      <p:sp>
        <p:nvSpPr>
          <p:cNvPr id="4" name="Espace réservé du pied de page 3">
            <a:extLst>
              <a:ext uri="{FF2B5EF4-FFF2-40B4-BE49-F238E27FC236}">
                <a16:creationId xmlns:a16="http://schemas.microsoft.com/office/drawing/2014/main" id="{15DCEBA5-68D9-6BCA-E21C-788C08C4EEAF}"/>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DF02DE94-4C88-142E-7A69-BE0855722FD7}"/>
              </a:ext>
            </a:extLst>
          </p:cNvPr>
          <p:cNvSpPr>
            <a:spLocks noGrp="1"/>
          </p:cNvSpPr>
          <p:nvPr>
            <p:ph type="sldNum" sz="quarter" idx="12"/>
          </p:nvPr>
        </p:nvSpPr>
        <p:spPr/>
        <p:txBody>
          <a:bodyPr/>
          <a:lstStyle/>
          <a:p>
            <a:fld id="{4A67DDEF-586B-4E87-8AD4-FC9351208708}" type="slidenum">
              <a:rPr lang="fr-FR" smtClean="0"/>
              <a:t>‹N°›</a:t>
            </a:fld>
            <a:endParaRPr lang="fr-FR" dirty="0"/>
          </a:p>
        </p:txBody>
      </p:sp>
    </p:spTree>
    <p:extLst>
      <p:ext uri="{BB962C8B-B14F-4D97-AF65-F5344CB8AC3E}">
        <p14:creationId xmlns:p14="http://schemas.microsoft.com/office/powerpoint/2010/main" val="226601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31024C3-44EE-6C98-4F32-0D20287E6395}"/>
              </a:ext>
            </a:extLst>
          </p:cNvPr>
          <p:cNvSpPr>
            <a:spLocks noGrp="1"/>
          </p:cNvSpPr>
          <p:nvPr>
            <p:ph type="dt" sz="half" idx="10"/>
          </p:nvPr>
        </p:nvSpPr>
        <p:spPr/>
        <p:txBody>
          <a:bodyPr/>
          <a:lstStyle/>
          <a:p>
            <a:fld id="{0FA3C572-70FA-4895-BC75-3FBCA390D966}" type="datetimeFigureOut">
              <a:rPr lang="fr-FR" smtClean="0"/>
              <a:t>01/12/2024</a:t>
            </a:fld>
            <a:endParaRPr lang="fr-FR" dirty="0"/>
          </a:p>
        </p:txBody>
      </p:sp>
      <p:sp>
        <p:nvSpPr>
          <p:cNvPr id="3" name="Espace réservé du pied de page 2">
            <a:extLst>
              <a:ext uri="{FF2B5EF4-FFF2-40B4-BE49-F238E27FC236}">
                <a16:creationId xmlns:a16="http://schemas.microsoft.com/office/drawing/2014/main" id="{F996B625-25DA-7644-14F1-1333A225DF17}"/>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C718AE3-6421-0729-E602-D62FB9B17093}"/>
              </a:ext>
            </a:extLst>
          </p:cNvPr>
          <p:cNvSpPr>
            <a:spLocks noGrp="1"/>
          </p:cNvSpPr>
          <p:nvPr>
            <p:ph type="sldNum" sz="quarter" idx="12"/>
          </p:nvPr>
        </p:nvSpPr>
        <p:spPr/>
        <p:txBody>
          <a:bodyPr/>
          <a:lstStyle/>
          <a:p>
            <a:fld id="{4A67DDEF-586B-4E87-8AD4-FC9351208708}" type="slidenum">
              <a:rPr lang="fr-FR" smtClean="0"/>
              <a:t>‹N°›</a:t>
            </a:fld>
            <a:endParaRPr lang="fr-FR" dirty="0"/>
          </a:p>
        </p:txBody>
      </p:sp>
    </p:spTree>
    <p:extLst>
      <p:ext uri="{BB962C8B-B14F-4D97-AF65-F5344CB8AC3E}">
        <p14:creationId xmlns:p14="http://schemas.microsoft.com/office/powerpoint/2010/main" val="3539951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712583-2F5A-A6F6-BEE5-E3F316EC445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A96DB091-17B2-B427-6343-955D954E02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AEEBED8-5A53-A93F-5239-1C59458624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82F17A4-53CD-C11F-A098-B5BDEFB684AC}"/>
              </a:ext>
            </a:extLst>
          </p:cNvPr>
          <p:cNvSpPr>
            <a:spLocks noGrp="1"/>
          </p:cNvSpPr>
          <p:nvPr>
            <p:ph type="dt" sz="half" idx="10"/>
          </p:nvPr>
        </p:nvSpPr>
        <p:spPr/>
        <p:txBody>
          <a:bodyPr/>
          <a:lstStyle/>
          <a:p>
            <a:fld id="{0FA3C572-70FA-4895-BC75-3FBCA390D966}" type="datetimeFigureOut">
              <a:rPr lang="fr-FR" smtClean="0"/>
              <a:t>01/12/2024</a:t>
            </a:fld>
            <a:endParaRPr lang="fr-FR" dirty="0"/>
          </a:p>
        </p:txBody>
      </p:sp>
      <p:sp>
        <p:nvSpPr>
          <p:cNvPr id="6" name="Espace réservé du pied de page 5">
            <a:extLst>
              <a:ext uri="{FF2B5EF4-FFF2-40B4-BE49-F238E27FC236}">
                <a16:creationId xmlns:a16="http://schemas.microsoft.com/office/drawing/2014/main" id="{ED4F3CEB-A366-0813-42CD-1241BA6DE087}"/>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3FA45CC-935D-0280-BA5D-213144B3D142}"/>
              </a:ext>
            </a:extLst>
          </p:cNvPr>
          <p:cNvSpPr>
            <a:spLocks noGrp="1"/>
          </p:cNvSpPr>
          <p:nvPr>
            <p:ph type="sldNum" sz="quarter" idx="12"/>
          </p:nvPr>
        </p:nvSpPr>
        <p:spPr/>
        <p:txBody>
          <a:bodyPr/>
          <a:lstStyle/>
          <a:p>
            <a:fld id="{4A67DDEF-586B-4E87-8AD4-FC9351208708}" type="slidenum">
              <a:rPr lang="fr-FR" smtClean="0"/>
              <a:t>‹N°›</a:t>
            </a:fld>
            <a:endParaRPr lang="fr-FR" dirty="0"/>
          </a:p>
        </p:txBody>
      </p:sp>
    </p:spTree>
    <p:extLst>
      <p:ext uri="{BB962C8B-B14F-4D97-AF65-F5344CB8AC3E}">
        <p14:creationId xmlns:p14="http://schemas.microsoft.com/office/powerpoint/2010/main" val="2139121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3B6273-BF31-03B5-FC9B-9C8E5FCFFD2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A295798-84EF-10D6-3F6C-7FC6C59D14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A1905408-0913-B315-7D9B-DC6A533192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7C3CCEC-D4BD-AB31-1015-01D91D244257}"/>
              </a:ext>
            </a:extLst>
          </p:cNvPr>
          <p:cNvSpPr>
            <a:spLocks noGrp="1"/>
          </p:cNvSpPr>
          <p:nvPr>
            <p:ph type="dt" sz="half" idx="10"/>
          </p:nvPr>
        </p:nvSpPr>
        <p:spPr/>
        <p:txBody>
          <a:bodyPr/>
          <a:lstStyle/>
          <a:p>
            <a:fld id="{0FA3C572-70FA-4895-BC75-3FBCA390D966}" type="datetimeFigureOut">
              <a:rPr lang="fr-FR" smtClean="0"/>
              <a:t>01/12/2024</a:t>
            </a:fld>
            <a:endParaRPr lang="fr-FR" dirty="0"/>
          </a:p>
        </p:txBody>
      </p:sp>
      <p:sp>
        <p:nvSpPr>
          <p:cNvPr id="6" name="Espace réservé du pied de page 5">
            <a:extLst>
              <a:ext uri="{FF2B5EF4-FFF2-40B4-BE49-F238E27FC236}">
                <a16:creationId xmlns:a16="http://schemas.microsoft.com/office/drawing/2014/main" id="{3C08FAD2-3E60-1F09-7D87-333F6E8E1E81}"/>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B1B5BF4C-F199-6F3A-9EF6-C97BB84D1FCF}"/>
              </a:ext>
            </a:extLst>
          </p:cNvPr>
          <p:cNvSpPr>
            <a:spLocks noGrp="1"/>
          </p:cNvSpPr>
          <p:nvPr>
            <p:ph type="sldNum" sz="quarter" idx="12"/>
          </p:nvPr>
        </p:nvSpPr>
        <p:spPr/>
        <p:txBody>
          <a:bodyPr/>
          <a:lstStyle/>
          <a:p>
            <a:fld id="{4A67DDEF-586B-4E87-8AD4-FC9351208708}" type="slidenum">
              <a:rPr lang="fr-FR" smtClean="0"/>
              <a:t>‹N°›</a:t>
            </a:fld>
            <a:endParaRPr lang="fr-FR" dirty="0"/>
          </a:p>
        </p:txBody>
      </p:sp>
    </p:spTree>
    <p:extLst>
      <p:ext uri="{BB962C8B-B14F-4D97-AF65-F5344CB8AC3E}">
        <p14:creationId xmlns:p14="http://schemas.microsoft.com/office/powerpoint/2010/main" val="1402097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theme" Target="../theme/theme3.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662F648-AC43-F3CC-8501-E21CF7046B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F7CE158F-342B-B9AA-FABF-8AAAB5CBF1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82B1FDE-20D7-95CD-EA07-0926B70CA4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A3C572-70FA-4895-BC75-3FBCA390D966}" type="datetimeFigureOut">
              <a:rPr lang="fr-FR" smtClean="0"/>
              <a:t>01/12/2024</a:t>
            </a:fld>
            <a:endParaRPr lang="fr-FR" dirty="0"/>
          </a:p>
        </p:txBody>
      </p:sp>
      <p:sp>
        <p:nvSpPr>
          <p:cNvPr id="5" name="Espace réservé du pied de page 4">
            <a:extLst>
              <a:ext uri="{FF2B5EF4-FFF2-40B4-BE49-F238E27FC236}">
                <a16:creationId xmlns:a16="http://schemas.microsoft.com/office/drawing/2014/main" id="{CDE32821-6089-ED61-3711-14E6F78EDD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9533BB6D-45AA-3F61-C101-D5E4001555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67DDEF-586B-4E87-8AD4-FC9351208708}" type="slidenum">
              <a:rPr lang="fr-FR" smtClean="0"/>
              <a:t>‹N°›</a:t>
            </a:fld>
            <a:endParaRPr lang="fr-FR" dirty="0"/>
          </a:p>
        </p:txBody>
      </p:sp>
    </p:spTree>
    <p:extLst>
      <p:ext uri="{BB962C8B-B14F-4D97-AF65-F5344CB8AC3E}">
        <p14:creationId xmlns:p14="http://schemas.microsoft.com/office/powerpoint/2010/main" val="3242531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407359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28982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19.png"/><Relationship Id="rId7"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1.jpg"/><Relationship Id="rId5" Type="http://schemas.openxmlformats.org/officeDocument/2006/relationships/image" Target="../media/image21.png"/><Relationship Id="rId10" Type="http://schemas.openxmlformats.org/officeDocument/2006/relationships/image" Target="../media/image45.jpg"/><Relationship Id="rId4" Type="http://schemas.openxmlformats.org/officeDocument/2006/relationships/image" Target="../media/image20.png"/><Relationship Id="rId9" Type="http://schemas.openxmlformats.org/officeDocument/2006/relationships/image" Target="../media/image44.jp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2.jp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19.pn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1.png"/><Relationship Id="rId10" Type="http://schemas.openxmlformats.org/officeDocument/2006/relationships/image" Target="../media/image32.png"/><Relationship Id="rId4" Type="http://schemas.openxmlformats.org/officeDocument/2006/relationships/image" Target="../media/image20.png"/><Relationship Id="rId9"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9.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58412971-A0CA-E730-4625-DBA3E78F4930}"/>
              </a:ext>
            </a:extLst>
          </p:cNvPr>
          <p:cNvSpPr txBox="1"/>
          <p:nvPr/>
        </p:nvSpPr>
        <p:spPr>
          <a:xfrm>
            <a:off x="5630254" y="1443841"/>
            <a:ext cx="6302572" cy="3970318"/>
          </a:xfrm>
          <a:prstGeom prst="rect">
            <a:avLst/>
          </a:prstGeom>
          <a:noFill/>
          <a:ln w="38100">
            <a:solidFill>
              <a:srgbClr val="607144"/>
            </a:solidFill>
          </a:ln>
        </p:spPr>
        <p:txBody>
          <a:bodyPr wrap="square">
            <a:spAutoFit/>
          </a:bodyPr>
          <a:lstStyle/>
          <a:p>
            <a:r>
              <a:rPr lang="fr-FR" sz="2800" b="1" dirty="0">
                <a:solidFill>
                  <a:srgbClr val="607144"/>
                </a:solidFill>
                <a:latin typeface="Times New Roman" panose="02020603050405020304" pitchFamily="18" charset="0"/>
                <a:cs typeface="Times New Roman" panose="02020603050405020304" pitchFamily="18" charset="0"/>
              </a:rPr>
              <a:t>Team Name: </a:t>
            </a:r>
            <a:r>
              <a:rPr lang="fr-FR" sz="2800" b="1" dirty="0">
                <a:latin typeface="Times New Roman" panose="02020603050405020304" pitchFamily="18" charset="0"/>
                <a:cs typeface="Times New Roman" panose="02020603050405020304" pitchFamily="18" charset="0"/>
              </a:rPr>
              <a:t>AQUASHARING</a:t>
            </a:r>
          </a:p>
          <a:p>
            <a:r>
              <a:rPr lang="fr-FR" sz="2800" b="1" dirty="0">
                <a:solidFill>
                  <a:srgbClr val="607144"/>
                </a:solidFill>
                <a:latin typeface="Times New Roman" panose="02020603050405020304" pitchFamily="18" charset="0"/>
                <a:cs typeface="Times New Roman" panose="02020603050405020304" pitchFamily="18" charset="0"/>
              </a:rPr>
              <a:t>City Name: </a:t>
            </a:r>
            <a:r>
              <a:rPr lang="fr-FR" sz="2800" b="1" dirty="0">
                <a:latin typeface="Times New Roman" panose="02020603050405020304" pitchFamily="18" charset="0"/>
                <a:cs typeface="Times New Roman" panose="02020603050405020304" pitchFamily="18" charset="0"/>
              </a:rPr>
              <a:t>Rabat </a:t>
            </a:r>
          </a:p>
          <a:p>
            <a:pPr algn="just"/>
            <a:r>
              <a:rPr lang="fr-FR" sz="2800" b="1" dirty="0">
                <a:solidFill>
                  <a:srgbClr val="607144"/>
                </a:solidFill>
                <a:latin typeface="Times New Roman" panose="02020603050405020304" pitchFamily="18" charset="0"/>
                <a:cs typeface="Times New Roman" panose="02020603050405020304" pitchFamily="18" charset="0"/>
              </a:rPr>
              <a:t>Project Name: </a:t>
            </a:r>
            <a:r>
              <a:rPr lang="en-US" sz="2800" b="1" dirty="0">
                <a:latin typeface="Times New Roman" panose="02020603050405020304" pitchFamily="18" charset="0"/>
                <a:cs typeface="Times New Roman" panose="02020603050405020304" pitchFamily="18" charset="0"/>
              </a:rPr>
              <a:t>Intelligent system for managing and sharing agricultural water based on the internet of things, artificial intelligence and blockchain technology.</a:t>
            </a:r>
            <a:endParaRPr lang="fr-FR" sz="2800" b="1" dirty="0">
              <a:solidFill>
                <a:srgbClr val="607144"/>
              </a:solidFill>
              <a:latin typeface="Times New Roman" panose="02020603050405020304" pitchFamily="18" charset="0"/>
              <a:cs typeface="Times New Roman" panose="02020603050405020304" pitchFamily="18" charset="0"/>
            </a:endParaRPr>
          </a:p>
          <a:p>
            <a:r>
              <a:rPr lang="fr-FR" sz="2800" b="1" dirty="0">
                <a:solidFill>
                  <a:srgbClr val="607144"/>
                </a:solidFill>
                <a:latin typeface="Times New Roman" panose="02020603050405020304" pitchFamily="18" charset="0"/>
                <a:cs typeface="Times New Roman" panose="02020603050405020304" pitchFamily="18" charset="0"/>
              </a:rPr>
              <a:t>Slogan: </a:t>
            </a:r>
            <a:r>
              <a:rPr lang="fr-FR" sz="2800" b="1" dirty="0">
                <a:latin typeface="Times New Roman" panose="02020603050405020304" pitchFamily="18" charset="0"/>
                <a:cs typeface="Times New Roman" panose="02020603050405020304" pitchFamily="18" charset="0"/>
              </a:rPr>
              <a:t>« Sharing Water </a:t>
            </a:r>
            <a:r>
              <a:rPr lang="fr-FR" sz="2800" b="1" dirty="0" err="1">
                <a:latin typeface="Times New Roman" panose="02020603050405020304" pitchFamily="18" charset="0"/>
                <a:cs typeface="Times New Roman" panose="02020603050405020304" pitchFamily="18" charset="0"/>
              </a:rPr>
              <a:t>Empowering</a:t>
            </a:r>
            <a:r>
              <a:rPr lang="fr-FR" sz="2800" b="1" dirty="0">
                <a:latin typeface="Times New Roman" panose="02020603050405020304" pitchFamily="18" charset="0"/>
                <a:cs typeface="Times New Roman" panose="02020603050405020304" pitchFamily="18" charset="0"/>
              </a:rPr>
              <a:t> 		      </a:t>
            </a:r>
            <a:r>
              <a:rPr lang="fr-FR" sz="2800" b="1" dirty="0" err="1">
                <a:latin typeface="Times New Roman" panose="02020603050405020304" pitchFamily="18" charset="0"/>
                <a:cs typeface="Times New Roman" panose="02020603050405020304" pitchFamily="18" charset="0"/>
              </a:rPr>
              <a:t>Communities</a:t>
            </a:r>
            <a:r>
              <a:rPr lang="fr-FR" sz="2800" b="1" dirty="0">
                <a:latin typeface="Times New Roman" panose="02020603050405020304" pitchFamily="18" charset="0"/>
                <a:cs typeface="Times New Roman" panose="02020603050405020304" pitchFamily="18" charset="0"/>
              </a:rPr>
              <a:t> »</a:t>
            </a:r>
          </a:p>
        </p:txBody>
      </p:sp>
      <p:pic>
        <p:nvPicPr>
          <p:cNvPr id="23" name="Picture 22" descr="A blue and black logo&#10;&#10;Description automatically generated">
            <a:extLst>
              <a:ext uri="{FF2B5EF4-FFF2-40B4-BE49-F238E27FC236}">
                <a16:creationId xmlns:a16="http://schemas.microsoft.com/office/drawing/2014/main" id="{A28581A6-31BE-E76D-B3E0-71B466D826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05" y="132087"/>
            <a:ext cx="2116183" cy="500226"/>
          </a:xfrm>
          <a:prstGeom prst="rect">
            <a:avLst/>
          </a:prstGeom>
        </p:spPr>
      </p:pic>
      <p:pic>
        <p:nvPicPr>
          <p:cNvPr id="24" name="Picture 23">
            <a:extLst>
              <a:ext uri="{FF2B5EF4-FFF2-40B4-BE49-F238E27FC236}">
                <a16:creationId xmlns:a16="http://schemas.microsoft.com/office/drawing/2014/main" id="{930749D4-1B12-8D36-A9BF-AA5493B379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1243" y="29292"/>
            <a:ext cx="772435" cy="773983"/>
          </a:xfrm>
          <a:prstGeom prst="rect">
            <a:avLst/>
          </a:prstGeom>
        </p:spPr>
      </p:pic>
      <p:pic>
        <p:nvPicPr>
          <p:cNvPr id="25" name="Picture 24" descr="A graphic of a diagram of a water source&#10;&#10;Description automatically generated with medium confidence">
            <a:extLst>
              <a:ext uri="{FF2B5EF4-FFF2-40B4-BE49-F238E27FC236}">
                <a16:creationId xmlns:a16="http://schemas.microsoft.com/office/drawing/2014/main" id="{7C92AFA5-736E-28CB-EAC6-9EBD5ABC5A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3231" y="29292"/>
            <a:ext cx="772435" cy="772435"/>
          </a:xfrm>
          <a:prstGeom prst="rect">
            <a:avLst/>
          </a:prstGeom>
        </p:spPr>
      </p:pic>
      <p:pic>
        <p:nvPicPr>
          <p:cNvPr id="26" name="Picture 25" descr="A graphic of a diagram of a water source&#10;&#10;Description automatically generated with medium confidence">
            <a:extLst>
              <a:ext uri="{FF2B5EF4-FFF2-40B4-BE49-F238E27FC236}">
                <a16:creationId xmlns:a16="http://schemas.microsoft.com/office/drawing/2014/main" id="{76D96902-AC27-BAA9-E251-95D33A456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32" y="1304116"/>
            <a:ext cx="4817506" cy="4817506"/>
          </a:xfrm>
          <a:prstGeom prst="rect">
            <a:avLst/>
          </a:prstGeom>
        </p:spPr>
      </p:pic>
      <p:grpSp>
        <p:nvGrpSpPr>
          <p:cNvPr id="27" name="Groupe 44">
            <a:extLst>
              <a:ext uri="{FF2B5EF4-FFF2-40B4-BE49-F238E27FC236}">
                <a16:creationId xmlns:a16="http://schemas.microsoft.com/office/drawing/2014/main" id="{693E4906-9D2E-1AE2-1B13-FE1BBAB93123}"/>
              </a:ext>
            </a:extLst>
          </p:cNvPr>
          <p:cNvGrpSpPr/>
          <p:nvPr/>
        </p:nvGrpSpPr>
        <p:grpSpPr>
          <a:xfrm>
            <a:off x="211303" y="6469319"/>
            <a:ext cx="12228754" cy="313971"/>
            <a:chOff x="237820" y="6456145"/>
            <a:chExt cx="12228754" cy="313971"/>
          </a:xfrm>
        </p:grpSpPr>
        <p:sp>
          <p:nvSpPr>
            <p:cNvPr id="28" name="ZoneTexte 45">
              <a:extLst>
                <a:ext uri="{FF2B5EF4-FFF2-40B4-BE49-F238E27FC236}">
                  <a16:creationId xmlns:a16="http://schemas.microsoft.com/office/drawing/2014/main" id="{784EDB9F-DE36-3182-454B-1EC0E6D94824}"/>
                </a:ext>
              </a:extLst>
            </p:cNvPr>
            <p:cNvSpPr txBox="1"/>
            <p:nvPr/>
          </p:nvSpPr>
          <p:spPr>
            <a:xfrm>
              <a:off x="237820" y="6462339"/>
              <a:ext cx="4582978" cy="307777"/>
            </a:xfrm>
            <a:prstGeom prst="rect">
              <a:avLst/>
            </a:prstGeom>
            <a:noFill/>
          </p:spPr>
          <p:txBody>
            <a:bodyPr wrap="square" rtlCol="0">
              <a:spAutoFit/>
            </a:bodyPr>
            <a:lstStyle/>
            <a:p>
              <a:r>
                <a:rPr lang="en-US" sz="1400" b="0" i="0" dirty="0" err="1">
                  <a:solidFill>
                    <a:srgbClr val="632B2B"/>
                  </a:solidFill>
                  <a:effectLst/>
                  <a:latin typeface="Montserrat-Regular"/>
                </a:rPr>
                <a:t>MoroccoAI</a:t>
              </a:r>
              <a:endParaRPr lang="en-US" sz="1400" b="0" i="0" dirty="0">
                <a:solidFill>
                  <a:srgbClr val="632B2B"/>
                </a:solidFill>
                <a:effectLst/>
                <a:latin typeface="Montserrat-Regular"/>
              </a:endParaRPr>
            </a:p>
          </p:txBody>
        </p:sp>
        <p:sp>
          <p:nvSpPr>
            <p:cNvPr id="29" name="ZoneTexte 46">
              <a:extLst>
                <a:ext uri="{FF2B5EF4-FFF2-40B4-BE49-F238E27FC236}">
                  <a16:creationId xmlns:a16="http://schemas.microsoft.com/office/drawing/2014/main" id="{CE4C822A-7ADB-EE64-EE16-9CAFBEFEA4E3}"/>
                </a:ext>
              </a:extLst>
            </p:cNvPr>
            <p:cNvSpPr txBox="1"/>
            <p:nvPr/>
          </p:nvSpPr>
          <p:spPr>
            <a:xfrm>
              <a:off x="6805666" y="6460690"/>
              <a:ext cx="2303687" cy="307777"/>
            </a:xfrm>
            <a:prstGeom prst="rect">
              <a:avLst/>
            </a:prstGeom>
            <a:noFill/>
          </p:spPr>
          <p:txBody>
            <a:bodyPr wrap="square">
              <a:spAutoFit/>
            </a:bodyPr>
            <a:lstStyle/>
            <a:p>
              <a:r>
                <a:rPr lang="en-US" sz="1400" b="0" i="0" dirty="0">
                  <a:solidFill>
                    <a:srgbClr val="202124"/>
                  </a:solidFill>
                  <a:effectLst/>
                  <a:latin typeface="Montserrat-Regular"/>
                </a:rPr>
                <a:t>AQUASHARING</a:t>
              </a:r>
              <a:endParaRPr lang="fr-FR" sz="1400" dirty="0"/>
            </a:p>
          </p:txBody>
        </p:sp>
        <p:sp>
          <p:nvSpPr>
            <p:cNvPr id="30" name="ZoneTexte 47">
              <a:extLst>
                <a:ext uri="{FF2B5EF4-FFF2-40B4-BE49-F238E27FC236}">
                  <a16:creationId xmlns:a16="http://schemas.microsoft.com/office/drawing/2014/main" id="{B7F48DCA-BA4E-38D9-3B67-AA96AB3D9F1F}"/>
                </a:ext>
              </a:extLst>
            </p:cNvPr>
            <p:cNvSpPr txBox="1"/>
            <p:nvPr/>
          </p:nvSpPr>
          <p:spPr>
            <a:xfrm>
              <a:off x="11094221" y="6456145"/>
              <a:ext cx="1372353" cy="307777"/>
            </a:xfrm>
            <a:prstGeom prst="rect">
              <a:avLst/>
            </a:prstGeom>
            <a:noFill/>
          </p:spPr>
          <p:txBody>
            <a:bodyPr wrap="square">
              <a:spAutoFit/>
            </a:bodyPr>
            <a:lstStyle/>
            <a:p>
              <a:endParaRPr lang="fr-FR" sz="1400" dirty="0"/>
            </a:p>
          </p:txBody>
        </p:sp>
      </p:grpSp>
    </p:spTree>
    <p:extLst>
      <p:ext uri="{BB962C8B-B14F-4D97-AF65-F5344CB8AC3E}">
        <p14:creationId xmlns:p14="http://schemas.microsoft.com/office/powerpoint/2010/main" val="173737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e 32">
            <a:extLst>
              <a:ext uri="{FF2B5EF4-FFF2-40B4-BE49-F238E27FC236}">
                <a16:creationId xmlns:a16="http://schemas.microsoft.com/office/drawing/2014/main" id="{1FEDD09E-E500-AA17-57BB-F0E9B7B6350B}"/>
              </a:ext>
            </a:extLst>
          </p:cNvPr>
          <p:cNvGrpSpPr/>
          <p:nvPr/>
        </p:nvGrpSpPr>
        <p:grpSpPr>
          <a:xfrm>
            <a:off x="4695240" y="1234716"/>
            <a:ext cx="2481615" cy="3441287"/>
            <a:chOff x="4895247" y="2152474"/>
            <a:chExt cx="2477694" cy="3635744"/>
          </a:xfrm>
        </p:grpSpPr>
        <p:sp>
          <p:nvSpPr>
            <p:cNvPr id="35" name="Freeform: Shape 35">
              <a:extLst>
                <a:ext uri="{FF2B5EF4-FFF2-40B4-BE49-F238E27FC236}">
                  <a16:creationId xmlns:a16="http://schemas.microsoft.com/office/drawing/2014/main" id="{0A622EAC-6EA7-5648-C490-062BDA405EBB}"/>
                </a:ext>
              </a:extLst>
            </p:cNvPr>
            <p:cNvSpPr/>
            <p:nvPr/>
          </p:nvSpPr>
          <p:spPr>
            <a:xfrm>
              <a:off x="5185452" y="3259756"/>
              <a:ext cx="891659" cy="1473602"/>
            </a:xfrm>
            <a:custGeom>
              <a:avLst/>
              <a:gdLst>
                <a:gd name="connsiteX0" fmla="*/ 427503 w 891659"/>
                <a:gd name="connsiteY0" fmla="*/ 223 h 1473602"/>
                <a:gd name="connsiteX1" fmla="*/ 492271 w 891659"/>
                <a:gd name="connsiteY1" fmla="*/ 20312 h 1473602"/>
                <a:gd name="connsiteX2" fmla="*/ 516618 w 891659"/>
                <a:gd name="connsiteY2" fmla="*/ 176145 h 1473602"/>
                <a:gd name="connsiteX3" fmla="*/ 480851 w 891659"/>
                <a:gd name="connsiteY3" fmla="*/ 229261 h 1473602"/>
                <a:gd name="connsiteX4" fmla="*/ 496141 w 891659"/>
                <a:gd name="connsiteY4" fmla="*/ 278890 h 1473602"/>
                <a:gd name="connsiteX5" fmla="*/ 563008 w 891659"/>
                <a:gd name="connsiteY5" fmla="*/ 292999 h 1473602"/>
                <a:gd name="connsiteX6" fmla="*/ 860674 w 891659"/>
                <a:gd name="connsiteY6" fmla="*/ 293686 h 1473602"/>
                <a:gd name="connsiteX7" fmla="*/ 872148 w 891659"/>
                <a:gd name="connsiteY7" fmla="*/ 293843 h 1473602"/>
                <a:gd name="connsiteX8" fmla="*/ 876672 w 891659"/>
                <a:gd name="connsiteY8" fmla="*/ 293848 h 1473602"/>
                <a:gd name="connsiteX9" fmla="*/ 878220 w 891659"/>
                <a:gd name="connsiteY9" fmla="*/ 294334 h 1473602"/>
                <a:gd name="connsiteX10" fmla="*/ 885321 w 891659"/>
                <a:gd name="connsiteY10" fmla="*/ 296115 h 1473602"/>
                <a:gd name="connsiteX11" fmla="*/ 885480 w 891659"/>
                <a:gd name="connsiteY11" fmla="*/ 296609 h 1473602"/>
                <a:gd name="connsiteX12" fmla="*/ 887511 w 891659"/>
                <a:gd name="connsiteY12" fmla="*/ 297246 h 1473602"/>
                <a:gd name="connsiteX13" fmla="*/ 890918 w 891659"/>
                <a:gd name="connsiteY13" fmla="*/ 307766 h 1473602"/>
                <a:gd name="connsiteX14" fmla="*/ 891659 w 891659"/>
                <a:gd name="connsiteY14" fmla="*/ 666865 h 1473602"/>
                <a:gd name="connsiteX15" fmla="*/ 842305 w 891659"/>
                <a:gd name="connsiteY15" fmla="*/ 691624 h 1473602"/>
                <a:gd name="connsiteX16" fmla="*/ 791165 w 891659"/>
                <a:gd name="connsiteY16" fmla="*/ 653414 h 1473602"/>
                <a:gd name="connsiteX17" fmla="*/ 699703 w 891659"/>
                <a:gd name="connsiteY17" fmla="*/ 637850 h 1473602"/>
                <a:gd name="connsiteX18" fmla="*/ 609804 w 891659"/>
                <a:gd name="connsiteY18" fmla="*/ 712102 h 1473602"/>
                <a:gd name="connsiteX19" fmla="*/ 600801 w 891659"/>
                <a:gd name="connsiteY19" fmla="*/ 743917 h 1473602"/>
                <a:gd name="connsiteX20" fmla="*/ 616695 w 891659"/>
                <a:gd name="connsiteY20" fmla="*/ 848143 h 1473602"/>
                <a:gd name="connsiteX21" fmla="*/ 805714 w 891659"/>
                <a:gd name="connsiteY21" fmla="*/ 882620 h 1473602"/>
                <a:gd name="connsiteX22" fmla="*/ 844748 w 891659"/>
                <a:gd name="connsiteY22" fmla="*/ 855225 h 1473602"/>
                <a:gd name="connsiteX23" fmla="*/ 887240 w 891659"/>
                <a:gd name="connsiteY23" fmla="*/ 868621 h 1473602"/>
                <a:gd name="connsiteX24" fmla="*/ 891028 w 891659"/>
                <a:gd name="connsiteY24" fmla="*/ 921023 h 1473602"/>
                <a:gd name="connsiteX25" fmla="*/ 890973 w 891659"/>
                <a:gd name="connsiteY25" fmla="*/ 1152590 h 1473602"/>
                <a:gd name="connsiteX26" fmla="*/ 863304 w 891659"/>
                <a:gd name="connsiteY26" fmla="*/ 1182785 h 1473602"/>
                <a:gd name="connsiteX27" fmla="*/ 555756 w 891659"/>
                <a:gd name="connsiteY27" fmla="*/ 1182565 h 1473602"/>
                <a:gd name="connsiteX28" fmla="*/ 491688 w 891659"/>
                <a:gd name="connsiteY28" fmla="*/ 1210536 h 1473602"/>
                <a:gd name="connsiteX29" fmla="*/ 528196 w 891659"/>
                <a:gd name="connsiteY29" fmla="*/ 1308395 h 1473602"/>
                <a:gd name="connsiteX30" fmla="*/ 546203 w 891659"/>
                <a:gd name="connsiteY30" fmla="*/ 1377815 h 1473602"/>
                <a:gd name="connsiteX31" fmla="*/ 351337 w 891659"/>
                <a:gd name="connsiteY31" fmla="*/ 1452012 h 1473602"/>
                <a:gd name="connsiteX32" fmla="*/ 313209 w 891659"/>
                <a:gd name="connsiteY32" fmla="*/ 1335213 h 1473602"/>
                <a:gd name="connsiteX33" fmla="*/ 360670 w 891659"/>
                <a:gd name="connsiteY33" fmla="*/ 1260770 h 1473602"/>
                <a:gd name="connsiteX34" fmla="*/ 352627 w 891659"/>
                <a:gd name="connsiteY34" fmla="*/ 1197360 h 1473602"/>
                <a:gd name="connsiteX35" fmla="*/ 272995 w 891659"/>
                <a:gd name="connsiteY35" fmla="*/ 1183471 h 1473602"/>
                <a:gd name="connsiteX36" fmla="*/ 20567 w 891659"/>
                <a:gd name="connsiteY36" fmla="*/ 1182428 h 1473602"/>
                <a:gd name="connsiteX37" fmla="*/ 336 w 891659"/>
                <a:gd name="connsiteY37" fmla="*/ 1162636 h 1473602"/>
                <a:gd name="connsiteX38" fmla="*/ 7 w 891659"/>
                <a:gd name="connsiteY38" fmla="*/ 303182 h 1473602"/>
                <a:gd name="connsiteX39" fmla="*/ 11206 w 891659"/>
                <a:gd name="connsiteY39" fmla="*/ 292009 h 1473602"/>
                <a:gd name="connsiteX40" fmla="*/ 209679 w 891659"/>
                <a:gd name="connsiteY40" fmla="*/ 292594 h 1473602"/>
                <a:gd name="connsiteX41" fmla="*/ 231057 w 891659"/>
                <a:gd name="connsiteY41" fmla="*/ 292640 h 1473602"/>
                <a:gd name="connsiteX42" fmla="*/ 308137 w 891659"/>
                <a:gd name="connsiteY42" fmla="*/ 289678 h 1473602"/>
                <a:gd name="connsiteX43" fmla="*/ 361225 w 891659"/>
                <a:gd name="connsiteY43" fmla="*/ 260306 h 1473602"/>
                <a:gd name="connsiteX44" fmla="*/ 362927 w 891659"/>
                <a:gd name="connsiteY44" fmla="*/ 231924 h 1473602"/>
                <a:gd name="connsiteX45" fmla="*/ 326611 w 891659"/>
                <a:gd name="connsiteY45" fmla="*/ 174553 h 1473602"/>
                <a:gd name="connsiteX46" fmla="*/ 310250 w 891659"/>
                <a:gd name="connsiteY46" fmla="*/ 75460 h 1473602"/>
                <a:gd name="connsiteX47" fmla="*/ 362323 w 891659"/>
                <a:gd name="connsiteY47" fmla="*/ 13752 h 1473602"/>
                <a:gd name="connsiteX48" fmla="*/ 427503 w 891659"/>
                <a:gd name="connsiteY48" fmla="*/ 223 h 1473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91659" h="1473602">
                  <a:moveTo>
                    <a:pt x="427503" y="223"/>
                  </a:moveTo>
                  <a:cubicBezTo>
                    <a:pt x="449106" y="1517"/>
                    <a:pt x="470640" y="8413"/>
                    <a:pt x="492271" y="20312"/>
                  </a:cubicBezTo>
                  <a:cubicBezTo>
                    <a:pt x="540033" y="46610"/>
                    <a:pt x="558864" y="130359"/>
                    <a:pt x="516618" y="176145"/>
                  </a:cubicBezTo>
                  <a:cubicBezTo>
                    <a:pt x="502180" y="191792"/>
                    <a:pt x="489965" y="209607"/>
                    <a:pt x="480851" y="229261"/>
                  </a:cubicBezTo>
                  <a:cubicBezTo>
                    <a:pt x="472891" y="246445"/>
                    <a:pt x="479067" y="271341"/>
                    <a:pt x="496141" y="278890"/>
                  </a:cubicBezTo>
                  <a:cubicBezTo>
                    <a:pt x="519391" y="289211"/>
                    <a:pt x="536767" y="293383"/>
                    <a:pt x="563008" y="292999"/>
                  </a:cubicBezTo>
                  <a:cubicBezTo>
                    <a:pt x="603634" y="292423"/>
                    <a:pt x="857545" y="293768"/>
                    <a:pt x="860674" y="293686"/>
                  </a:cubicBezTo>
                  <a:lnTo>
                    <a:pt x="872148" y="293843"/>
                  </a:lnTo>
                  <a:lnTo>
                    <a:pt x="876672" y="293848"/>
                  </a:lnTo>
                  <a:lnTo>
                    <a:pt x="878220" y="294334"/>
                  </a:lnTo>
                  <a:lnTo>
                    <a:pt x="885321" y="296115"/>
                  </a:lnTo>
                  <a:lnTo>
                    <a:pt x="885480" y="296609"/>
                  </a:lnTo>
                  <a:lnTo>
                    <a:pt x="887511" y="297246"/>
                  </a:lnTo>
                  <a:cubicBezTo>
                    <a:pt x="889813" y="299531"/>
                    <a:pt x="890877" y="303004"/>
                    <a:pt x="890918" y="307766"/>
                  </a:cubicBezTo>
                  <a:cubicBezTo>
                    <a:pt x="891083" y="322396"/>
                    <a:pt x="891659" y="616769"/>
                    <a:pt x="891659" y="666865"/>
                  </a:cubicBezTo>
                  <a:cubicBezTo>
                    <a:pt x="891659" y="684707"/>
                    <a:pt x="863907" y="708726"/>
                    <a:pt x="842305" y="691624"/>
                  </a:cubicBezTo>
                  <a:cubicBezTo>
                    <a:pt x="825285" y="678833"/>
                    <a:pt x="808596" y="665602"/>
                    <a:pt x="791165" y="653414"/>
                  </a:cubicBezTo>
                  <a:cubicBezTo>
                    <a:pt x="763277" y="633925"/>
                    <a:pt x="731435" y="630549"/>
                    <a:pt x="699703" y="637850"/>
                  </a:cubicBezTo>
                  <a:cubicBezTo>
                    <a:pt x="658198" y="647430"/>
                    <a:pt x="626659" y="671504"/>
                    <a:pt x="609804" y="712102"/>
                  </a:cubicBezTo>
                  <a:cubicBezTo>
                    <a:pt x="606071" y="722505"/>
                    <a:pt x="601954" y="732799"/>
                    <a:pt x="600801" y="743917"/>
                  </a:cubicBezTo>
                  <a:cubicBezTo>
                    <a:pt x="595393" y="780287"/>
                    <a:pt x="599017" y="813941"/>
                    <a:pt x="616695" y="848143"/>
                  </a:cubicBezTo>
                  <a:cubicBezTo>
                    <a:pt x="649140" y="910839"/>
                    <a:pt x="750814" y="936889"/>
                    <a:pt x="805714" y="882620"/>
                  </a:cubicBezTo>
                  <a:cubicBezTo>
                    <a:pt x="816886" y="871558"/>
                    <a:pt x="830556" y="862664"/>
                    <a:pt x="844748" y="855225"/>
                  </a:cubicBezTo>
                  <a:cubicBezTo>
                    <a:pt x="863001" y="845673"/>
                    <a:pt x="879938" y="849790"/>
                    <a:pt x="887240" y="868621"/>
                  </a:cubicBezTo>
                  <a:cubicBezTo>
                    <a:pt x="893855" y="885695"/>
                    <a:pt x="891055" y="902466"/>
                    <a:pt x="891028" y="921023"/>
                  </a:cubicBezTo>
                  <a:cubicBezTo>
                    <a:pt x="890918" y="998211"/>
                    <a:pt x="891083" y="1075400"/>
                    <a:pt x="890973" y="1152590"/>
                  </a:cubicBezTo>
                  <a:cubicBezTo>
                    <a:pt x="890946" y="1180753"/>
                    <a:pt x="890726" y="1180753"/>
                    <a:pt x="863304" y="1182785"/>
                  </a:cubicBezTo>
                  <a:cubicBezTo>
                    <a:pt x="856386" y="1182812"/>
                    <a:pt x="617600" y="1182565"/>
                    <a:pt x="555756" y="1182565"/>
                  </a:cubicBezTo>
                  <a:cubicBezTo>
                    <a:pt x="532424" y="1182565"/>
                    <a:pt x="508515" y="1189674"/>
                    <a:pt x="491688" y="1210536"/>
                  </a:cubicBezTo>
                  <a:cubicBezTo>
                    <a:pt x="466956" y="1241253"/>
                    <a:pt x="509887" y="1284459"/>
                    <a:pt x="528196" y="1308395"/>
                  </a:cubicBezTo>
                  <a:cubicBezTo>
                    <a:pt x="543321" y="1328159"/>
                    <a:pt x="549579" y="1353220"/>
                    <a:pt x="546203" y="1377815"/>
                  </a:cubicBezTo>
                  <a:cubicBezTo>
                    <a:pt x="533933" y="1467604"/>
                    <a:pt x="420950" y="1498760"/>
                    <a:pt x="351337" y="1452012"/>
                  </a:cubicBezTo>
                  <a:cubicBezTo>
                    <a:pt x="315186" y="1427719"/>
                    <a:pt x="300143" y="1376333"/>
                    <a:pt x="313209" y="1335213"/>
                  </a:cubicBezTo>
                  <a:cubicBezTo>
                    <a:pt x="322459" y="1306171"/>
                    <a:pt x="347110" y="1287258"/>
                    <a:pt x="360670" y="1260770"/>
                  </a:cubicBezTo>
                  <a:cubicBezTo>
                    <a:pt x="371896" y="1238864"/>
                    <a:pt x="376783" y="1210976"/>
                    <a:pt x="352627" y="1197360"/>
                  </a:cubicBezTo>
                  <a:cubicBezTo>
                    <a:pt x="328773" y="1183938"/>
                    <a:pt x="299512" y="1183718"/>
                    <a:pt x="272995" y="1183471"/>
                  </a:cubicBezTo>
                  <a:cubicBezTo>
                    <a:pt x="188861" y="1182675"/>
                    <a:pt x="104700" y="1182702"/>
                    <a:pt x="20567" y="1182428"/>
                  </a:cubicBezTo>
                  <a:cubicBezTo>
                    <a:pt x="391" y="1182345"/>
                    <a:pt x="336" y="1182400"/>
                    <a:pt x="336" y="1162636"/>
                  </a:cubicBezTo>
                  <a:cubicBezTo>
                    <a:pt x="336" y="898514"/>
                    <a:pt x="336" y="319157"/>
                    <a:pt x="7" y="303182"/>
                  </a:cubicBezTo>
                  <a:cubicBezTo>
                    <a:pt x="-158" y="294891"/>
                    <a:pt x="2861" y="291296"/>
                    <a:pt x="11206" y="292009"/>
                  </a:cubicBezTo>
                  <a:cubicBezTo>
                    <a:pt x="12476" y="292121"/>
                    <a:pt x="95502" y="292342"/>
                    <a:pt x="209679" y="292594"/>
                  </a:cubicBezTo>
                  <a:lnTo>
                    <a:pt x="231057" y="292640"/>
                  </a:lnTo>
                  <a:lnTo>
                    <a:pt x="308137" y="289678"/>
                  </a:lnTo>
                  <a:cubicBezTo>
                    <a:pt x="327709" y="283310"/>
                    <a:pt x="349010" y="280400"/>
                    <a:pt x="361225" y="260306"/>
                  </a:cubicBezTo>
                  <a:cubicBezTo>
                    <a:pt x="366989" y="250809"/>
                    <a:pt x="367016" y="241696"/>
                    <a:pt x="362927" y="231924"/>
                  </a:cubicBezTo>
                  <a:cubicBezTo>
                    <a:pt x="354061" y="210759"/>
                    <a:pt x="340418" y="192423"/>
                    <a:pt x="326611" y="174553"/>
                  </a:cubicBezTo>
                  <a:cubicBezTo>
                    <a:pt x="305008" y="146610"/>
                    <a:pt x="301000" y="109168"/>
                    <a:pt x="310250" y="75460"/>
                  </a:cubicBezTo>
                  <a:cubicBezTo>
                    <a:pt x="317909" y="47570"/>
                    <a:pt x="336410" y="26187"/>
                    <a:pt x="362323" y="13752"/>
                  </a:cubicBezTo>
                  <a:cubicBezTo>
                    <a:pt x="384228" y="3239"/>
                    <a:pt x="405900" y="-1071"/>
                    <a:pt x="427503" y="223"/>
                  </a:cubicBezTo>
                  <a:close/>
                </a:path>
              </a:pathLst>
            </a:custGeom>
            <a:solidFill>
              <a:schemeClr val="accent2"/>
            </a:solidFill>
            <a:ln w="3812" cap="flat">
              <a:noFill/>
              <a:prstDash val="solid"/>
              <a:miter/>
            </a:ln>
          </p:spPr>
          <p:txBody>
            <a:bodyPr wrap="square" rtlCol="0" anchor="ctr">
              <a:noAutofit/>
            </a:bodyPr>
            <a:lstStyle/>
            <a:p>
              <a:endParaRPr lang="en-US" dirty="0"/>
            </a:p>
          </p:txBody>
        </p:sp>
        <p:sp>
          <p:nvSpPr>
            <p:cNvPr id="36" name="Graphic 173">
              <a:extLst>
                <a:ext uri="{FF2B5EF4-FFF2-40B4-BE49-F238E27FC236}">
                  <a16:creationId xmlns:a16="http://schemas.microsoft.com/office/drawing/2014/main" id="{7A766D90-5EF9-173B-3CA9-D74BB1781A14}"/>
                </a:ext>
              </a:extLst>
            </p:cNvPr>
            <p:cNvSpPr/>
            <p:nvPr/>
          </p:nvSpPr>
          <p:spPr>
            <a:xfrm>
              <a:off x="6214125" y="4513352"/>
              <a:ext cx="1158816" cy="1274866"/>
            </a:xfrm>
            <a:custGeom>
              <a:avLst/>
              <a:gdLst>
                <a:gd name="connsiteX0" fmla="*/ 1603222 w 1613203"/>
                <a:gd name="connsiteY0" fmla="*/ 631413 h 1774759"/>
                <a:gd name="connsiteX1" fmla="*/ 1184137 w 1613203"/>
                <a:gd name="connsiteY1" fmla="*/ 457771 h 1774759"/>
                <a:gd name="connsiteX2" fmla="*/ 1101252 w 1613203"/>
                <a:gd name="connsiteY2" fmla="*/ 382262 h 1774759"/>
                <a:gd name="connsiteX3" fmla="*/ 1125403 w 1613203"/>
                <a:gd name="connsiteY3" fmla="*/ 333846 h 1774759"/>
                <a:gd name="connsiteX4" fmla="*/ 1193231 w 1613203"/>
                <a:gd name="connsiteY4" fmla="*/ 287951 h 1774759"/>
                <a:gd name="connsiteX5" fmla="*/ 1193231 w 1613203"/>
                <a:gd name="connsiteY5" fmla="*/ 287951 h 1774759"/>
                <a:gd name="connsiteX6" fmla="*/ 1193231 w 1613203"/>
                <a:gd name="connsiteY6" fmla="*/ 287951 h 1774759"/>
                <a:gd name="connsiteX7" fmla="*/ 1267098 w 1613203"/>
                <a:gd name="connsiteY7" fmla="*/ 195590 h 1774759"/>
                <a:gd name="connsiteX8" fmla="*/ 1266639 w 1613203"/>
                <a:gd name="connsiteY8" fmla="*/ 120119 h 1774759"/>
                <a:gd name="connsiteX9" fmla="*/ 1217955 w 1613203"/>
                <a:gd name="connsiteY9" fmla="*/ 49577 h 1774759"/>
                <a:gd name="connsiteX10" fmla="*/ 1135224 w 1613203"/>
                <a:gd name="connsiteY10" fmla="*/ 5785 h 1774759"/>
                <a:gd name="connsiteX11" fmla="*/ 1043244 w 1613203"/>
                <a:gd name="connsiteY11" fmla="*/ 7504 h 1774759"/>
                <a:gd name="connsiteX12" fmla="*/ 946030 w 1613203"/>
                <a:gd name="connsiteY12" fmla="*/ 104031 h 1774759"/>
                <a:gd name="connsiteX13" fmla="*/ 953902 w 1613203"/>
                <a:gd name="connsiteY13" fmla="*/ 207245 h 1774759"/>
                <a:gd name="connsiteX14" fmla="*/ 963187 w 1613203"/>
                <a:gd name="connsiteY14" fmla="*/ 292652 h 1774759"/>
                <a:gd name="connsiteX15" fmla="*/ 919892 w 1613203"/>
                <a:gd name="connsiteY15" fmla="*/ 328763 h 1774759"/>
                <a:gd name="connsiteX16" fmla="*/ 864559 w 1613203"/>
                <a:gd name="connsiteY16" fmla="*/ 323375 h 1774759"/>
                <a:gd name="connsiteX17" fmla="*/ 487967 w 1613203"/>
                <a:gd name="connsiteY17" fmla="*/ 177248 h 1774759"/>
                <a:gd name="connsiteX18" fmla="*/ 454989 w 1613203"/>
                <a:gd name="connsiteY18" fmla="*/ 191883 h 1774759"/>
                <a:gd name="connsiteX19" fmla="*/ 292582 w 1613203"/>
                <a:gd name="connsiteY19" fmla="*/ 595033 h 1774759"/>
                <a:gd name="connsiteX20" fmla="*/ 277641 w 1613203"/>
                <a:gd name="connsiteY20" fmla="*/ 653805 h 1774759"/>
                <a:gd name="connsiteX21" fmla="*/ 321548 w 1613203"/>
                <a:gd name="connsiteY21" fmla="*/ 692286 h 1774759"/>
                <a:gd name="connsiteX22" fmla="*/ 438137 w 1613203"/>
                <a:gd name="connsiteY22" fmla="*/ 667753 h 1774759"/>
                <a:gd name="connsiteX23" fmla="*/ 558814 w 1613203"/>
                <a:gd name="connsiteY23" fmla="*/ 717851 h 1774759"/>
                <a:gd name="connsiteX24" fmla="*/ 600658 w 1613203"/>
                <a:gd name="connsiteY24" fmla="*/ 914000 h 1774759"/>
                <a:gd name="connsiteX25" fmla="*/ 523773 w 1613203"/>
                <a:gd name="connsiteY25" fmla="*/ 1017864 h 1774759"/>
                <a:gd name="connsiteX26" fmla="*/ 523773 w 1613203"/>
                <a:gd name="connsiteY26" fmla="*/ 1017864 h 1774759"/>
                <a:gd name="connsiteX27" fmla="*/ 384524 w 1613203"/>
                <a:gd name="connsiteY27" fmla="*/ 1044078 h 1774759"/>
                <a:gd name="connsiteX28" fmla="*/ 270763 w 1613203"/>
                <a:gd name="connsiteY28" fmla="*/ 959779 h 1774759"/>
                <a:gd name="connsiteX29" fmla="*/ 240612 w 1613203"/>
                <a:gd name="connsiteY29" fmla="*/ 896192 h 1774759"/>
                <a:gd name="connsiteX30" fmla="*/ 180426 w 1613203"/>
                <a:gd name="connsiteY30" fmla="*/ 901619 h 1774759"/>
                <a:gd name="connsiteX31" fmla="*/ 1588 w 1613203"/>
                <a:gd name="connsiteY31" fmla="*/ 1301750 h 1774759"/>
                <a:gd name="connsiteX32" fmla="*/ 10759 w 1613203"/>
                <a:gd name="connsiteY32" fmla="*/ 1321162 h 1774759"/>
                <a:gd name="connsiteX33" fmla="*/ 1113022 w 1613203"/>
                <a:gd name="connsiteY33" fmla="*/ 1771162 h 1774759"/>
                <a:gd name="connsiteX34" fmla="*/ 1157617 w 1613203"/>
                <a:gd name="connsiteY34" fmla="*/ 1753164 h 1774759"/>
                <a:gd name="connsiteX35" fmla="*/ 1610291 w 1613203"/>
                <a:gd name="connsiteY35" fmla="*/ 654761 h 1774759"/>
                <a:gd name="connsiteX36" fmla="*/ 1603222 w 1613203"/>
                <a:gd name="connsiteY36" fmla="*/ 631413 h 177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3203" h="1774759">
                  <a:moveTo>
                    <a:pt x="1603222" y="631413"/>
                  </a:moveTo>
                  <a:cubicBezTo>
                    <a:pt x="1582281" y="625642"/>
                    <a:pt x="1237597" y="483221"/>
                    <a:pt x="1184137" y="457771"/>
                  </a:cubicBezTo>
                  <a:cubicBezTo>
                    <a:pt x="1149019" y="441034"/>
                    <a:pt x="1115162" y="422615"/>
                    <a:pt x="1101252" y="382262"/>
                  </a:cubicBezTo>
                  <a:cubicBezTo>
                    <a:pt x="1099074" y="361741"/>
                    <a:pt x="1113175" y="346532"/>
                    <a:pt x="1125403" y="333846"/>
                  </a:cubicBezTo>
                  <a:cubicBezTo>
                    <a:pt x="1144624" y="313822"/>
                    <a:pt x="1168393" y="299950"/>
                    <a:pt x="1193231" y="287951"/>
                  </a:cubicBezTo>
                  <a:cubicBezTo>
                    <a:pt x="1193231" y="287951"/>
                    <a:pt x="1193231" y="287951"/>
                    <a:pt x="1193231" y="287951"/>
                  </a:cubicBezTo>
                  <a:cubicBezTo>
                    <a:pt x="1193231" y="287951"/>
                    <a:pt x="1193231" y="287951"/>
                    <a:pt x="1193231" y="287951"/>
                  </a:cubicBezTo>
                  <a:cubicBezTo>
                    <a:pt x="1234043" y="270106"/>
                    <a:pt x="1257009" y="236516"/>
                    <a:pt x="1267098" y="195590"/>
                  </a:cubicBezTo>
                  <a:cubicBezTo>
                    <a:pt x="1273021" y="171477"/>
                    <a:pt x="1272983" y="144461"/>
                    <a:pt x="1266639" y="120119"/>
                  </a:cubicBezTo>
                  <a:cubicBezTo>
                    <a:pt x="1259226" y="91650"/>
                    <a:pt x="1239431" y="70289"/>
                    <a:pt x="1217955" y="49577"/>
                  </a:cubicBezTo>
                  <a:cubicBezTo>
                    <a:pt x="1193958" y="26458"/>
                    <a:pt x="1165603" y="13695"/>
                    <a:pt x="1135224" y="5785"/>
                  </a:cubicBezTo>
                  <a:cubicBezTo>
                    <a:pt x="1105150" y="-2011"/>
                    <a:pt x="1073815" y="-2393"/>
                    <a:pt x="1043244" y="7504"/>
                  </a:cubicBezTo>
                  <a:cubicBezTo>
                    <a:pt x="994408" y="23286"/>
                    <a:pt x="965366" y="58710"/>
                    <a:pt x="946030" y="104031"/>
                  </a:cubicBezTo>
                  <a:cubicBezTo>
                    <a:pt x="937737" y="139302"/>
                    <a:pt x="942208" y="172777"/>
                    <a:pt x="953902" y="207245"/>
                  </a:cubicBezTo>
                  <a:cubicBezTo>
                    <a:pt x="963035" y="234147"/>
                    <a:pt x="971212" y="263036"/>
                    <a:pt x="963187" y="292652"/>
                  </a:cubicBezTo>
                  <a:cubicBezTo>
                    <a:pt x="956615" y="316841"/>
                    <a:pt x="919892" y="328763"/>
                    <a:pt x="919892" y="328763"/>
                  </a:cubicBezTo>
                  <a:cubicBezTo>
                    <a:pt x="896467" y="331667"/>
                    <a:pt x="875373" y="325171"/>
                    <a:pt x="864559" y="323375"/>
                  </a:cubicBezTo>
                  <a:cubicBezTo>
                    <a:pt x="830549" y="317720"/>
                    <a:pt x="579717" y="219091"/>
                    <a:pt x="487967" y="177248"/>
                  </a:cubicBezTo>
                  <a:cubicBezTo>
                    <a:pt x="467179" y="167771"/>
                    <a:pt x="462899" y="170178"/>
                    <a:pt x="454989" y="191883"/>
                  </a:cubicBezTo>
                  <a:cubicBezTo>
                    <a:pt x="446429" y="215384"/>
                    <a:pt x="307142" y="566526"/>
                    <a:pt x="292582" y="595033"/>
                  </a:cubicBezTo>
                  <a:cubicBezTo>
                    <a:pt x="279781" y="620140"/>
                    <a:pt x="279361" y="635616"/>
                    <a:pt x="277641" y="653805"/>
                  </a:cubicBezTo>
                  <a:cubicBezTo>
                    <a:pt x="275004" y="682236"/>
                    <a:pt x="299843" y="696490"/>
                    <a:pt x="321548" y="692286"/>
                  </a:cubicBezTo>
                  <a:cubicBezTo>
                    <a:pt x="360640" y="684758"/>
                    <a:pt x="398204" y="668212"/>
                    <a:pt x="438137" y="667753"/>
                  </a:cubicBezTo>
                  <a:cubicBezTo>
                    <a:pt x="484566" y="667218"/>
                    <a:pt x="524996" y="684032"/>
                    <a:pt x="558814" y="717851"/>
                  </a:cubicBezTo>
                  <a:cubicBezTo>
                    <a:pt x="615676" y="774674"/>
                    <a:pt x="623013" y="842617"/>
                    <a:pt x="600658" y="914000"/>
                  </a:cubicBezTo>
                  <a:cubicBezTo>
                    <a:pt x="587627" y="955614"/>
                    <a:pt x="565540" y="995203"/>
                    <a:pt x="523773" y="1017864"/>
                  </a:cubicBezTo>
                  <a:cubicBezTo>
                    <a:pt x="523773" y="1017864"/>
                    <a:pt x="523773" y="1017864"/>
                    <a:pt x="523773" y="1017864"/>
                  </a:cubicBezTo>
                  <a:cubicBezTo>
                    <a:pt x="482197" y="1051950"/>
                    <a:pt x="433131" y="1052791"/>
                    <a:pt x="384524" y="1044078"/>
                  </a:cubicBezTo>
                  <a:cubicBezTo>
                    <a:pt x="334082" y="1035059"/>
                    <a:pt x="292659" y="1009075"/>
                    <a:pt x="270763" y="959779"/>
                  </a:cubicBezTo>
                  <a:cubicBezTo>
                    <a:pt x="260865" y="937539"/>
                    <a:pt x="253796" y="916140"/>
                    <a:pt x="240612" y="896192"/>
                  </a:cubicBezTo>
                  <a:cubicBezTo>
                    <a:pt x="227887" y="876971"/>
                    <a:pt x="192616" y="881901"/>
                    <a:pt x="180426" y="901619"/>
                  </a:cubicBezTo>
                  <a:cubicBezTo>
                    <a:pt x="166937" y="923477"/>
                    <a:pt x="22949" y="1251232"/>
                    <a:pt x="1588" y="1301750"/>
                  </a:cubicBezTo>
                  <a:cubicBezTo>
                    <a:pt x="-2921" y="1312450"/>
                    <a:pt x="2811" y="1317761"/>
                    <a:pt x="10759" y="1321162"/>
                  </a:cubicBezTo>
                  <a:cubicBezTo>
                    <a:pt x="59519" y="1341874"/>
                    <a:pt x="1108512" y="1768946"/>
                    <a:pt x="1113022" y="1771162"/>
                  </a:cubicBezTo>
                  <a:cubicBezTo>
                    <a:pt x="1140497" y="1784651"/>
                    <a:pt x="1156356" y="1756068"/>
                    <a:pt x="1157617" y="1753164"/>
                  </a:cubicBezTo>
                  <a:cubicBezTo>
                    <a:pt x="1173208" y="1717549"/>
                    <a:pt x="1594509" y="689229"/>
                    <a:pt x="1610291" y="654761"/>
                  </a:cubicBezTo>
                  <a:cubicBezTo>
                    <a:pt x="1614915" y="644634"/>
                    <a:pt x="1615030" y="634661"/>
                    <a:pt x="1603222" y="631413"/>
                  </a:cubicBezTo>
                  <a:close/>
                </a:path>
              </a:pathLst>
            </a:custGeom>
            <a:solidFill>
              <a:schemeClr val="accent4"/>
            </a:solidFill>
            <a:ln w="3812" cap="flat">
              <a:noFill/>
              <a:prstDash val="solid"/>
              <a:miter/>
            </a:ln>
          </p:spPr>
          <p:txBody>
            <a:bodyPr rtlCol="0" anchor="ctr"/>
            <a:lstStyle/>
            <a:p>
              <a:endParaRPr lang="en-US" dirty="0"/>
            </a:p>
          </p:txBody>
        </p:sp>
        <p:sp>
          <p:nvSpPr>
            <p:cNvPr id="37" name="Freeform: Shape 42">
              <a:extLst>
                <a:ext uri="{FF2B5EF4-FFF2-40B4-BE49-F238E27FC236}">
                  <a16:creationId xmlns:a16="http://schemas.microsoft.com/office/drawing/2014/main" id="{66C1E42C-C0A7-EDF5-AFAD-31433D8CF35E}"/>
                </a:ext>
              </a:extLst>
            </p:cNvPr>
            <p:cNvSpPr/>
            <p:nvPr/>
          </p:nvSpPr>
          <p:spPr>
            <a:xfrm>
              <a:off x="5802987" y="3553495"/>
              <a:ext cx="1184503" cy="890169"/>
            </a:xfrm>
            <a:custGeom>
              <a:avLst/>
              <a:gdLst>
                <a:gd name="connsiteX0" fmla="*/ 309891 w 1184503"/>
                <a:gd name="connsiteY0" fmla="*/ 0 h 890169"/>
                <a:gd name="connsiteX1" fmla="*/ 573041 w 1184503"/>
                <a:gd name="connsiteY1" fmla="*/ 129 h 890169"/>
                <a:gd name="connsiteX2" fmla="*/ 606768 w 1184503"/>
                <a:gd name="connsiteY2" fmla="*/ 126 h 890169"/>
                <a:gd name="connsiteX3" fmla="*/ 611035 w 1184503"/>
                <a:gd name="connsiteY3" fmla="*/ 856 h 890169"/>
                <a:gd name="connsiteX4" fmla="*/ 624430 w 1184503"/>
                <a:gd name="connsiteY4" fmla="*/ 43348 h 890169"/>
                <a:gd name="connsiteX5" fmla="*/ 597035 w 1184503"/>
                <a:gd name="connsiteY5" fmla="*/ 82382 h 890169"/>
                <a:gd name="connsiteX6" fmla="*/ 631512 w 1184503"/>
                <a:gd name="connsiteY6" fmla="*/ 271401 h 890169"/>
                <a:gd name="connsiteX7" fmla="*/ 682812 w 1184503"/>
                <a:gd name="connsiteY7" fmla="*/ 288006 h 890169"/>
                <a:gd name="connsiteX8" fmla="*/ 735739 w 1184503"/>
                <a:gd name="connsiteY8" fmla="*/ 287295 h 890169"/>
                <a:gd name="connsiteX9" fmla="*/ 767554 w 1184503"/>
                <a:gd name="connsiteY9" fmla="*/ 278292 h 890169"/>
                <a:gd name="connsiteX10" fmla="*/ 841805 w 1184503"/>
                <a:gd name="connsiteY10" fmla="*/ 188393 h 890169"/>
                <a:gd name="connsiteX11" fmla="*/ 826241 w 1184503"/>
                <a:gd name="connsiteY11" fmla="*/ 96931 h 890169"/>
                <a:gd name="connsiteX12" fmla="*/ 788031 w 1184503"/>
                <a:gd name="connsiteY12" fmla="*/ 45791 h 890169"/>
                <a:gd name="connsiteX13" fmla="*/ 798990 w 1184503"/>
                <a:gd name="connsiteY13" fmla="*/ 1110 h 890169"/>
                <a:gd name="connsiteX14" fmla="*/ 801980 w 1184503"/>
                <a:gd name="connsiteY14" fmla="*/ 98 h 890169"/>
                <a:gd name="connsiteX15" fmla="*/ 838094 w 1184503"/>
                <a:gd name="connsiteY15" fmla="*/ 91 h 890169"/>
                <a:gd name="connsiteX16" fmla="*/ 1168796 w 1184503"/>
                <a:gd name="connsiteY16" fmla="*/ 27 h 890169"/>
                <a:gd name="connsiteX17" fmla="*/ 1183536 w 1184503"/>
                <a:gd name="connsiteY17" fmla="*/ 14521 h 890169"/>
                <a:gd name="connsiteX18" fmla="*/ 1183289 w 1184503"/>
                <a:gd name="connsiteY18" fmla="*/ 876831 h 890169"/>
                <a:gd name="connsiteX19" fmla="*/ 1171898 w 1184503"/>
                <a:gd name="connsiteY19" fmla="*/ 887728 h 890169"/>
                <a:gd name="connsiteX20" fmla="*/ 868028 w 1184503"/>
                <a:gd name="connsiteY20" fmla="*/ 888771 h 890169"/>
                <a:gd name="connsiteX21" fmla="*/ 802835 w 1184503"/>
                <a:gd name="connsiteY21" fmla="*/ 883748 h 890169"/>
                <a:gd name="connsiteX22" fmla="*/ 789796 w 1184503"/>
                <a:gd name="connsiteY22" fmla="*/ 841887 h 890169"/>
                <a:gd name="connsiteX23" fmla="*/ 823642 w 1184503"/>
                <a:gd name="connsiteY23" fmla="*/ 804500 h 890169"/>
                <a:gd name="connsiteX24" fmla="*/ 809066 w 1184503"/>
                <a:gd name="connsiteY24" fmla="*/ 627065 h 890169"/>
                <a:gd name="connsiteX25" fmla="*/ 640963 w 1184503"/>
                <a:gd name="connsiteY25" fmla="*/ 613916 h 890169"/>
                <a:gd name="connsiteX26" fmla="*/ 601024 w 1184503"/>
                <a:gd name="connsiteY26" fmla="*/ 797336 h 890169"/>
                <a:gd name="connsiteX27" fmla="*/ 642253 w 1184503"/>
                <a:gd name="connsiteY27" fmla="*/ 837083 h 890169"/>
                <a:gd name="connsiteX28" fmla="*/ 638301 w 1184503"/>
                <a:gd name="connsiteY28" fmla="*/ 878423 h 890169"/>
                <a:gd name="connsiteX29" fmla="*/ 576154 w 1184503"/>
                <a:gd name="connsiteY29" fmla="*/ 887152 h 890169"/>
                <a:gd name="connsiteX30" fmla="*/ 309973 w 1184503"/>
                <a:gd name="connsiteY30" fmla="*/ 887866 h 890169"/>
                <a:gd name="connsiteX31" fmla="*/ 293558 w 1184503"/>
                <a:gd name="connsiteY31" fmla="*/ 871011 h 890169"/>
                <a:gd name="connsiteX32" fmla="*/ 292488 w 1184503"/>
                <a:gd name="connsiteY32" fmla="*/ 626955 h 890169"/>
                <a:gd name="connsiteX33" fmla="*/ 278543 w 1184503"/>
                <a:gd name="connsiteY33" fmla="*/ 550233 h 890169"/>
                <a:gd name="connsiteX34" fmla="*/ 223835 w 1184503"/>
                <a:gd name="connsiteY34" fmla="*/ 540982 h 890169"/>
                <a:gd name="connsiteX35" fmla="*/ 180767 w 1184503"/>
                <a:gd name="connsiteY35" fmla="*/ 569832 h 890169"/>
                <a:gd name="connsiteX36" fmla="*/ 106103 w 1184503"/>
                <a:gd name="connsiteY36" fmla="*/ 596815 h 890169"/>
                <a:gd name="connsiteX37" fmla="*/ 6982 w 1184503"/>
                <a:gd name="connsiteY37" fmla="*/ 524787 h 890169"/>
                <a:gd name="connsiteX38" fmla="*/ 7366 w 1184503"/>
                <a:gd name="connsiteY38" fmla="*/ 433433 h 890169"/>
                <a:gd name="connsiteX39" fmla="*/ 21942 w 1184503"/>
                <a:gd name="connsiteY39" fmla="*/ 404941 h 890169"/>
                <a:gd name="connsiteX40" fmla="*/ 53839 w 1184503"/>
                <a:gd name="connsiteY40" fmla="*/ 376008 h 890169"/>
                <a:gd name="connsiteX41" fmla="*/ 173547 w 1184503"/>
                <a:gd name="connsiteY41" fmla="*/ 384133 h 890169"/>
                <a:gd name="connsiteX42" fmla="*/ 219471 w 1184503"/>
                <a:gd name="connsiteY42" fmla="*/ 415399 h 890169"/>
                <a:gd name="connsiteX43" fmla="*/ 274069 w 1184503"/>
                <a:gd name="connsiteY43" fmla="*/ 412956 h 890169"/>
                <a:gd name="connsiteX44" fmla="*/ 291060 w 1184503"/>
                <a:gd name="connsiteY44" fmla="*/ 358495 h 890169"/>
                <a:gd name="connsiteX45" fmla="*/ 293504 w 1184503"/>
                <a:gd name="connsiteY45" fmla="*/ 16937 h 890169"/>
                <a:gd name="connsiteX46" fmla="*/ 296241 w 1184503"/>
                <a:gd name="connsiteY46" fmla="*/ 3661 h 890169"/>
                <a:gd name="connsiteX47" fmla="*/ 299549 w 1184503"/>
                <a:gd name="connsiteY47" fmla="*/ 2774 h 890169"/>
                <a:gd name="connsiteX48" fmla="*/ 299549 w 1184503"/>
                <a:gd name="connsiteY48" fmla="*/ 6530 h 890169"/>
                <a:gd name="connsiteX49" fmla="*/ 301462 w 1184503"/>
                <a:gd name="connsiteY49" fmla="*/ 2261 h 89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84503" h="890169">
                  <a:moveTo>
                    <a:pt x="309891" y="0"/>
                  </a:moveTo>
                  <a:cubicBezTo>
                    <a:pt x="345558" y="103"/>
                    <a:pt x="448373" y="133"/>
                    <a:pt x="573041" y="129"/>
                  </a:cubicBezTo>
                  <a:lnTo>
                    <a:pt x="606768" y="126"/>
                  </a:lnTo>
                  <a:lnTo>
                    <a:pt x="611035" y="856"/>
                  </a:lnTo>
                  <a:cubicBezTo>
                    <a:pt x="629865" y="8158"/>
                    <a:pt x="633983" y="25095"/>
                    <a:pt x="624430" y="43348"/>
                  </a:cubicBezTo>
                  <a:cubicBezTo>
                    <a:pt x="616991" y="57540"/>
                    <a:pt x="608097" y="71210"/>
                    <a:pt x="597035" y="82382"/>
                  </a:cubicBezTo>
                  <a:cubicBezTo>
                    <a:pt x="542767" y="137282"/>
                    <a:pt x="568816" y="238956"/>
                    <a:pt x="631512" y="271401"/>
                  </a:cubicBezTo>
                  <a:cubicBezTo>
                    <a:pt x="648613" y="280241"/>
                    <a:pt x="665577" y="285566"/>
                    <a:pt x="682812" y="288006"/>
                  </a:cubicBezTo>
                  <a:cubicBezTo>
                    <a:pt x="700047" y="290445"/>
                    <a:pt x="717553" y="289999"/>
                    <a:pt x="735739" y="287295"/>
                  </a:cubicBezTo>
                  <a:cubicBezTo>
                    <a:pt x="746856" y="286142"/>
                    <a:pt x="757150" y="282025"/>
                    <a:pt x="767554" y="278292"/>
                  </a:cubicBezTo>
                  <a:cubicBezTo>
                    <a:pt x="808152" y="261437"/>
                    <a:pt x="832225" y="229898"/>
                    <a:pt x="841805" y="188393"/>
                  </a:cubicBezTo>
                  <a:cubicBezTo>
                    <a:pt x="849107" y="156662"/>
                    <a:pt x="845730" y="124819"/>
                    <a:pt x="826241" y="96931"/>
                  </a:cubicBezTo>
                  <a:cubicBezTo>
                    <a:pt x="814053" y="79500"/>
                    <a:pt x="800822" y="62811"/>
                    <a:pt x="788031" y="45791"/>
                  </a:cubicBezTo>
                  <a:cubicBezTo>
                    <a:pt x="775205" y="29589"/>
                    <a:pt x="785509" y="9928"/>
                    <a:pt x="798990" y="1110"/>
                  </a:cubicBezTo>
                  <a:lnTo>
                    <a:pt x="801980" y="98"/>
                  </a:lnTo>
                  <a:lnTo>
                    <a:pt x="838094" y="91"/>
                  </a:lnTo>
                  <a:cubicBezTo>
                    <a:pt x="971768" y="62"/>
                    <a:pt x="1097101" y="27"/>
                    <a:pt x="1168796" y="27"/>
                  </a:cubicBezTo>
                  <a:cubicBezTo>
                    <a:pt x="1180270" y="27"/>
                    <a:pt x="1183289" y="3459"/>
                    <a:pt x="1183536" y="14521"/>
                  </a:cubicBezTo>
                  <a:cubicBezTo>
                    <a:pt x="1185897" y="122811"/>
                    <a:pt x="1183179" y="862666"/>
                    <a:pt x="1183289" y="876831"/>
                  </a:cubicBezTo>
                  <a:cubicBezTo>
                    <a:pt x="1183345" y="885231"/>
                    <a:pt x="1179968" y="887838"/>
                    <a:pt x="1171898" y="887728"/>
                  </a:cubicBezTo>
                  <a:cubicBezTo>
                    <a:pt x="1160040" y="887564"/>
                    <a:pt x="952080" y="892505"/>
                    <a:pt x="868028" y="888771"/>
                  </a:cubicBezTo>
                  <a:cubicBezTo>
                    <a:pt x="837504" y="887427"/>
                    <a:pt x="823752" y="890583"/>
                    <a:pt x="802835" y="883748"/>
                  </a:cubicBezTo>
                  <a:cubicBezTo>
                    <a:pt x="785679" y="878121"/>
                    <a:pt x="781204" y="857396"/>
                    <a:pt x="789796" y="841887"/>
                  </a:cubicBezTo>
                  <a:cubicBezTo>
                    <a:pt x="797921" y="827202"/>
                    <a:pt x="811756" y="816634"/>
                    <a:pt x="823642" y="804500"/>
                  </a:cubicBezTo>
                  <a:cubicBezTo>
                    <a:pt x="873820" y="753251"/>
                    <a:pt x="859436" y="668184"/>
                    <a:pt x="809066" y="627065"/>
                  </a:cubicBezTo>
                  <a:cubicBezTo>
                    <a:pt x="761990" y="588635"/>
                    <a:pt x="693365" y="584654"/>
                    <a:pt x="640963" y="613916"/>
                  </a:cubicBezTo>
                  <a:cubicBezTo>
                    <a:pt x="578295" y="648914"/>
                    <a:pt x="554524" y="739993"/>
                    <a:pt x="601024" y="797336"/>
                  </a:cubicBezTo>
                  <a:cubicBezTo>
                    <a:pt x="613349" y="812543"/>
                    <a:pt x="631932" y="820531"/>
                    <a:pt x="642253" y="837083"/>
                  </a:cubicBezTo>
                  <a:cubicBezTo>
                    <a:pt x="650625" y="850534"/>
                    <a:pt x="652986" y="871863"/>
                    <a:pt x="638301" y="878423"/>
                  </a:cubicBezTo>
                  <a:cubicBezTo>
                    <a:pt x="622737" y="885395"/>
                    <a:pt x="605087" y="886658"/>
                    <a:pt x="576154" y="887152"/>
                  </a:cubicBezTo>
                  <a:cubicBezTo>
                    <a:pt x="487436" y="889540"/>
                    <a:pt x="398691" y="887234"/>
                    <a:pt x="309973" y="887866"/>
                  </a:cubicBezTo>
                  <a:cubicBezTo>
                    <a:pt x="296495" y="887975"/>
                    <a:pt x="293504" y="883913"/>
                    <a:pt x="293558" y="871011"/>
                  </a:cubicBezTo>
                  <a:cubicBezTo>
                    <a:pt x="293860" y="789650"/>
                    <a:pt x="294107" y="708289"/>
                    <a:pt x="292488" y="626955"/>
                  </a:cubicBezTo>
                  <a:cubicBezTo>
                    <a:pt x="291994" y="602223"/>
                    <a:pt x="292295" y="572192"/>
                    <a:pt x="278543" y="550233"/>
                  </a:cubicBezTo>
                  <a:cubicBezTo>
                    <a:pt x="265999" y="530221"/>
                    <a:pt x="245054" y="530660"/>
                    <a:pt x="223835" y="540982"/>
                  </a:cubicBezTo>
                  <a:cubicBezTo>
                    <a:pt x="208134" y="548613"/>
                    <a:pt x="193750" y="558632"/>
                    <a:pt x="180767" y="569832"/>
                  </a:cubicBezTo>
                  <a:cubicBezTo>
                    <a:pt x="158944" y="588635"/>
                    <a:pt x="135365" y="595854"/>
                    <a:pt x="106103" y="596815"/>
                  </a:cubicBezTo>
                  <a:cubicBezTo>
                    <a:pt x="59521" y="598352"/>
                    <a:pt x="19609" y="562640"/>
                    <a:pt x="6982" y="524787"/>
                  </a:cubicBezTo>
                  <a:cubicBezTo>
                    <a:pt x="-3175" y="494372"/>
                    <a:pt x="-1555" y="463847"/>
                    <a:pt x="7366" y="433433"/>
                  </a:cubicBezTo>
                  <a:cubicBezTo>
                    <a:pt x="10386" y="423002"/>
                    <a:pt x="17138" y="414466"/>
                    <a:pt x="21942" y="404941"/>
                  </a:cubicBezTo>
                  <a:cubicBezTo>
                    <a:pt x="30452" y="392944"/>
                    <a:pt x="41074" y="383145"/>
                    <a:pt x="53839" y="376008"/>
                  </a:cubicBezTo>
                  <a:cubicBezTo>
                    <a:pt x="90512" y="355476"/>
                    <a:pt x="139400" y="354158"/>
                    <a:pt x="173547" y="384133"/>
                  </a:cubicBezTo>
                  <a:cubicBezTo>
                    <a:pt x="187492" y="396349"/>
                    <a:pt x="202672" y="407164"/>
                    <a:pt x="219471" y="415399"/>
                  </a:cubicBezTo>
                  <a:cubicBezTo>
                    <a:pt x="240827" y="427367"/>
                    <a:pt x="266356" y="423414"/>
                    <a:pt x="274069" y="412956"/>
                  </a:cubicBezTo>
                  <a:cubicBezTo>
                    <a:pt x="288755" y="393054"/>
                    <a:pt x="290703" y="381800"/>
                    <a:pt x="291060" y="358495"/>
                  </a:cubicBezTo>
                  <a:cubicBezTo>
                    <a:pt x="292460" y="263574"/>
                    <a:pt x="294437" y="30552"/>
                    <a:pt x="293504" y="16937"/>
                  </a:cubicBezTo>
                  <a:cubicBezTo>
                    <a:pt x="293078" y="10541"/>
                    <a:pt x="293750" y="6300"/>
                    <a:pt x="296241" y="3661"/>
                  </a:cubicBezTo>
                  <a:lnTo>
                    <a:pt x="299549" y="2774"/>
                  </a:lnTo>
                  <a:lnTo>
                    <a:pt x="299549" y="6530"/>
                  </a:lnTo>
                  <a:lnTo>
                    <a:pt x="301462" y="2261"/>
                  </a:lnTo>
                  <a:close/>
                </a:path>
              </a:pathLst>
            </a:custGeom>
            <a:solidFill>
              <a:schemeClr val="accent1"/>
            </a:solidFill>
            <a:ln w="3812" cap="flat">
              <a:noFill/>
              <a:prstDash val="solid"/>
              <a:miter/>
            </a:ln>
          </p:spPr>
          <p:txBody>
            <a:bodyPr wrap="square" rtlCol="0" anchor="ctr">
              <a:noAutofit/>
            </a:bodyPr>
            <a:lstStyle/>
            <a:p>
              <a:endParaRPr lang="en-US" dirty="0"/>
            </a:p>
          </p:txBody>
        </p:sp>
        <p:sp>
          <p:nvSpPr>
            <p:cNvPr id="38" name="Graphic 173">
              <a:extLst>
                <a:ext uri="{FF2B5EF4-FFF2-40B4-BE49-F238E27FC236}">
                  <a16:creationId xmlns:a16="http://schemas.microsoft.com/office/drawing/2014/main" id="{5E333AAD-6678-A58E-BB9D-D846DF079E3D}"/>
                </a:ext>
              </a:extLst>
            </p:cNvPr>
            <p:cNvSpPr/>
            <p:nvPr/>
          </p:nvSpPr>
          <p:spPr>
            <a:xfrm>
              <a:off x="5185239" y="4461174"/>
              <a:ext cx="1184844" cy="888611"/>
            </a:xfrm>
            <a:custGeom>
              <a:avLst/>
              <a:gdLst>
                <a:gd name="connsiteX0" fmla="*/ 1287062 w 1649438"/>
                <a:gd name="connsiteY0" fmla="*/ 736301 h 1237048"/>
                <a:gd name="connsiteX1" fmla="*/ 1326574 w 1649438"/>
                <a:gd name="connsiteY1" fmla="*/ 733932 h 1237048"/>
                <a:gd name="connsiteX2" fmla="*/ 1406440 w 1649438"/>
                <a:gd name="connsiteY2" fmla="*/ 784488 h 1237048"/>
                <a:gd name="connsiteX3" fmla="*/ 1544390 w 1649438"/>
                <a:gd name="connsiteY3" fmla="*/ 807264 h 1237048"/>
                <a:gd name="connsiteX4" fmla="*/ 1630294 w 1649438"/>
                <a:gd name="connsiteY4" fmla="*/ 734773 h 1237048"/>
                <a:gd name="connsiteX5" fmla="*/ 1621161 w 1649438"/>
                <a:gd name="connsiteY5" fmla="*/ 553871 h 1237048"/>
                <a:gd name="connsiteX6" fmla="*/ 1404224 w 1649438"/>
                <a:gd name="connsiteY6" fmla="*/ 519976 h 1237048"/>
                <a:gd name="connsiteX7" fmla="*/ 1330281 w 1649438"/>
                <a:gd name="connsiteY7" fmla="*/ 569768 h 1237048"/>
                <a:gd name="connsiteX8" fmla="*/ 1261191 w 1649438"/>
                <a:gd name="connsiteY8" fmla="*/ 548483 h 1237048"/>
                <a:gd name="connsiteX9" fmla="*/ 1241550 w 1649438"/>
                <a:gd name="connsiteY9" fmla="*/ 455396 h 1237048"/>
                <a:gd name="connsiteX10" fmla="*/ 1240594 w 1649438"/>
                <a:gd name="connsiteY10" fmla="*/ 41011 h 1237048"/>
                <a:gd name="connsiteX11" fmla="*/ 1218240 w 1649438"/>
                <a:gd name="connsiteY11" fmla="*/ 619 h 1237048"/>
                <a:gd name="connsiteX12" fmla="*/ 815089 w 1649438"/>
                <a:gd name="connsiteY12" fmla="*/ 581 h 1237048"/>
                <a:gd name="connsiteX13" fmla="*/ 737708 w 1649438"/>
                <a:gd name="connsiteY13" fmla="*/ 4364 h 1237048"/>
                <a:gd name="connsiteX14" fmla="*/ 703812 w 1649438"/>
                <a:gd name="connsiteY14" fmla="*/ 54767 h 1237048"/>
                <a:gd name="connsiteX15" fmla="*/ 778023 w 1649438"/>
                <a:gd name="connsiteY15" fmla="*/ 171012 h 1237048"/>
                <a:gd name="connsiteX16" fmla="*/ 766673 w 1649438"/>
                <a:gd name="connsiteY16" fmla="*/ 313089 h 1237048"/>
                <a:gd name="connsiteX17" fmla="*/ 673891 w 1649438"/>
                <a:gd name="connsiteY17" fmla="*/ 391235 h 1237048"/>
                <a:gd name="connsiteX18" fmla="*/ 542514 w 1649438"/>
                <a:gd name="connsiteY18" fmla="*/ 399604 h 1237048"/>
                <a:gd name="connsiteX19" fmla="*/ 461502 w 1649438"/>
                <a:gd name="connsiteY19" fmla="*/ 359480 h 1237048"/>
                <a:gd name="connsiteX20" fmla="*/ 399902 w 1649438"/>
                <a:gd name="connsiteY20" fmla="*/ 223861 h 1237048"/>
                <a:gd name="connsiteX21" fmla="*/ 455693 w 1649438"/>
                <a:gd name="connsiteY21" fmla="*/ 98331 h 1237048"/>
                <a:gd name="connsiteX22" fmla="*/ 488710 w 1649438"/>
                <a:gd name="connsiteY22" fmla="*/ 43189 h 1237048"/>
                <a:gd name="connsiteX23" fmla="*/ 458789 w 1649438"/>
                <a:gd name="connsiteY23" fmla="*/ 7765 h 1237048"/>
                <a:gd name="connsiteX24" fmla="*/ 365013 w 1649438"/>
                <a:gd name="connsiteY24" fmla="*/ 1192 h 1237048"/>
                <a:gd name="connsiteX25" fmla="*/ 17922 w 1649438"/>
                <a:gd name="connsiteY25" fmla="*/ 1727 h 1237048"/>
                <a:gd name="connsiteX26" fmla="*/ 0 w 1649438"/>
                <a:gd name="connsiteY26" fmla="*/ 12504 h 1237048"/>
                <a:gd name="connsiteX27" fmla="*/ 1223 w 1649438"/>
                <a:gd name="connsiteY27" fmla="*/ 1215267 h 1237048"/>
                <a:gd name="connsiteX28" fmla="*/ 11617 w 1649438"/>
                <a:gd name="connsiteY28" fmla="*/ 1237048 h 1237048"/>
                <a:gd name="connsiteX29" fmla="*/ 1214189 w 1649438"/>
                <a:gd name="connsiteY29" fmla="*/ 1234985 h 1237048"/>
                <a:gd name="connsiteX30" fmla="*/ 1239486 w 1649438"/>
                <a:gd name="connsiteY30" fmla="*/ 1212439 h 1237048"/>
                <a:gd name="connsiteX31" fmla="*/ 1241856 w 1649438"/>
                <a:gd name="connsiteY31" fmla="*/ 922553 h 1237048"/>
                <a:gd name="connsiteX32" fmla="*/ 1246174 w 1649438"/>
                <a:gd name="connsiteY32" fmla="*/ 810206 h 1237048"/>
                <a:gd name="connsiteX33" fmla="*/ 1287062 w 1649438"/>
                <a:gd name="connsiteY33" fmla="*/ 736301 h 123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49438" h="1237048">
                  <a:moveTo>
                    <a:pt x="1287062" y="736301"/>
                  </a:moveTo>
                  <a:cubicBezTo>
                    <a:pt x="1300284" y="728277"/>
                    <a:pt x="1312970" y="728239"/>
                    <a:pt x="1326574" y="733932"/>
                  </a:cubicBezTo>
                  <a:cubicBezTo>
                    <a:pt x="1356037" y="746275"/>
                    <a:pt x="1381563" y="765267"/>
                    <a:pt x="1406440" y="784488"/>
                  </a:cubicBezTo>
                  <a:cubicBezTo>
                    <a:pt x="1445341" y="814562"/>
                    <a:pt x="1497464" y="820141"/>
                    <a:pt x="1544390" y="807264"/>
                  </a:cubicBezTo>
                  <a:cubicBezTo>
                    <a:pt x="1583215" y="796602"/>
                    <a:pt x="1612983" y="770846"/>
                    <a:pt x="1630294" y="734773"/>
                  </a:cubicBezTo>
                  <a:cubicBezTo>
                    <a:pt x="1659565" y="673784"/>
                    <a:pt x="1654291" y="614095"/>
                    <a:pt x="1621161" y="553871"/>
                  </a:cubicBezTo>
                  <a:cubicBezTo>
                    <a:pt x="1584552" y="487380"/>
                    <a:pt x="1467963" y="461166"/>
                    <a:pt x="1404224" y="519976"/>
                  </a:cubicBezTo>
                  <a:cubicBezTo>
                    <a:pt x="1382442" y="540076"/>
                    <a:pt x="1357642" y="557081"/>
                    <a:pt x="1330281" y="569768"/>
                  </a:cubicBezTo>
                  <a:cubicBezTo>
                    <a:pt x="1306359" y="580850"/>
                    <a:pt x="1271700" y="572252"/>
                    <a:pt x="1261191" y="548483"/>
                  </a:cubicBezTo>
                  <a:cubicBezTo>
                    <a:pt x="1246823" y="516116"/>
                    <a:pt x="1241015" y="491927"/>
                    <a:pt x="1241550" y="455396"/>
                  </a:cubicBezTo>
                  <a:cubicBezTo>
                    <a:pt x="1242352" y="398840"/>
                    <a:pt x="1240480" y="45367"/>
                    <a:pt x="1240594" y="41011"/>
                  </a:cubicBezTo>
                  <a:cubicBezTo>
                    <a:pt x="1241550" y="3944"/>
                    <a:pt x="1238072" y="46"/>
                    <a:pt x="1218240" y="619"/>
                  </a:cubicBezTo>
                  <a:cubicBezTo>
                    <a:pt x="1208113" y="466"/>
                    <a:pt x="927704" y="1651"/>
                    <a:pt x="815089" y="581"/>
                  </a:cubicBezTo>
                  <a:cubicBezTo>
                    <a:pt x="780239" y="237"/>
                    <a:pt x="771335" y="-1750"/>
                    <a:pt x="737708" y="4364"/>
                  </a:cubicBezTo>
                  <a:cubicBezTo>
                    <a:pt x="710653" y="9255"/>
                    <a:pt x="699341" y="29776"/>
                    <a:pt x="703812" y="54767"/>
                  </a:cubicBezTo>
                  <a:cubicBezTo>
                    <a:pt x="727390" y="94738"/>
                    <a:pt x="760750" y="127220"/>
                    <a:pt x="778023" y="171012"/>
                  </a:cubicBezTo>
                  <a:cubicBezTo>
                    <a:pt x="796136" y="216945"/>
                    <a:pt x="792467" y="270864"/>
                    <a:pt x="766673" y="313089"/>
                  </a:cubicBezTo>
                  <a:cubicBezTo>
                    <a:pt x="745121" y="348398"/>
                    <a:pt x="711531" y="374804"/>
                    <a:pt x="673891" y="391235"/>
                  </a:cubicBezTo>
                  <a:cubicBezTo>
                    <a:pt x="630022" y="410342"/>
                    <a:pt x="588637" y="412406"/>
                    <a:pt x="542514" y="399604"/>
                  </a:cubicBezTo>
                  <a:cubicBezTo>
                    <a:pt x="512593" y="391312"/>
                    <a:pt x="485538" y="378931"/>
                    <a:pt x="461502" y="359480"/>
                  </a:cubicBezTo>
                  <a:cubicBezTo>
                    <a:pt x="418321" y="324515"/>
                    <a:pt x="399711" y="277283"/>
                    <a:pt x="399902" y="223861"/>
                  </a:cubicBezTo>
                  <a:cubicBezTo>
                    <a:pt x="400093" y="176400"/>
                    <a:pt x="428906" y="135168"/>
                    <a:pt x="455693" y="98331"/>
                  </a:cubicBezTo>
                  <a:cubicBezTo>
                    <a:pt x="467234" y="82434"/>
                    <a:pt x="486532" y="63671"/>
                    <a:pt x="488710" y="43189"/>
                  </a:cubicBezTo>
                  <a:cubicBezTo>
                    <a:pt x="490735" y="24350"/>
                    <a:pt x="474227" y="11242"/>
                    <a:pt x="458789" y="7765"/>
                  </a:cubicBezTo>
                  <a:cubicBezTo>
                    <a:pt x="428791" y="1040"/>
                    <a:pt x="396310" y="1154"/>
                    <a:pt x="365013" y="1192"/>
                  </a:cubicBezTo>
                  <a:cubicBezTo>
                    <a:pt x="251749" y="1345"/>
                    <a:pt x="142574" y="696"/>
                    <a:pt x="17922" y="1727"/>
                  </a:cubicBezTo>
                  <a:cubicBezTo>
                    <a:pt x="10547" y="1727"/>
                    <a:pt x="0" y="657"/>
                    <a:pt x="0" y="12504"/>
                  </a:cubicBezTo>
                  <a:cubicBezTo>
                    <a:pt x="573" y="37686"/>
                    <a:pt x="994" y="848572"/>
                    <a:pt x="1223" y="1215267"/>
                  </a:cubicBezTo>
                  <a:cubicBezTo>
                    <a:pt x="1223" y="1223368"/>
                    <a:pt x="-4471" y="1235902"/>
                    <a:pt x="11617" y="1237048"/>
                  </a:cubicBezTo>
                  <a:cubicBezTo>
                    <a:pt x="19833" y="1236513"/>
                    <a:pt x="981279" y="1234794"/>
                    <a:pt x="1214189" y="1234985"/>
                  </a:cubicBezTo>
                  <a:cubicBezTo>
                    <a:pt x="1231156" y="1234985"/>
                    <a:pt x="1238760" y="1231775"/>
                    <a:pt x="1239486" y="1212439"/>
                  </a:cubicBezTo>
                  <a:cubicBezTo>
                    <a:pt x="1243117" y="1115798"/>
                    <a:pt x="1240633" y="1019156"/>
                    <a:pt x="1241856" y="922553"/>
                  </a:cubicBezTo>
                  <a:cubicBezTo>
                    <a:pt x="1242314" y="885104"/>
                    <a:pt x="1239983" y="847464"/>
                    <a:pt x="1246174" y="810206"/>
                  </a:cubicBezTo>
                  <a:cubicBezTo>
                    <a:pt x="1255039" y="782960"/>
                    <a:pt x="1259090" y="753306"/>
                    <a:pt x="1287062" y="736301"/>
                  </a:cubicBezTo>
                  <a:close/>
                </a:path>
              </a:pathLst>
            </a:custGeom>
            <a:solidFill>
              <a:schemeClr val="accent3"/>
            </a:solidFill>
            <a:ln w="3812" cap="flat">
              <a:noFill/>
              <a:prstDash val="solid"/>
              <a:miter/>
            </a:ln>
          </p:spPr>
          <p:txBody>
            <a:bodyPr rtlCol="0" anchor="ctr"/>
            <a:lstStyle/>
            <a:p>
              <a:endParaRPr lang="en-US" dirty="0"/>
            </a:p>
          </p:txBody>
        </p:sp>
        <p:sp>
          <p:nvSpPr>
            <p:cNvPr id="39" name="Freeform: Shape 34">
              <a:extLst>
                <a:ext uri="{FF2B5EF4-FFF2-40B4-BE49-F238E27FC236}">
                  <a16:creationId xmlns:a16="http://schemas.microsoft.com/office/drawing/2014/main" id="{46D87383-0AEA-1048-D784-841A7589CA2F}"/>
                </a:ext>
              </a:extLst>
            </p:cNvPr>
            <p:cNvSpPr/>
            <p:nvPr/>
          </p:nvSpPr>
          <p:spPr>
            <a:xfrm>
              <a:off x="4895247" y="2152474"/>
              <a:ext cx="1181864" cy="1380404"/>
            </a:xfrm>
            <a:custGeom>
              <a:avLst/>
              <a:gdLst>
                <a:gd name="connsiteX0" fmla="*/ 1181863 w 1181864"/>
                <a:gd name="connsiteY0" fmla="*/ 0 h 1380404"/>
                <a:gd name="connsiteX1" fmla="*/ 1181863 w 1181864"/>
                <a:gd name="connsiteY1" fmla="*/ 592860 h 1380404"/>
                <a:gd name="connsiteX2" fmla="*/ 1181798 w 1181864"/>
                <a:gd name="connsiteY2" fmla="*/ 592860 h 1380404"/>
                <a:gd name="connsiteX3" fmla="*/ 1181839 w 1181864"/>
                <a:gd name="connsiteY3" fmla="*/ 620867 h 1380404"/>
                <a:gd name="connsiteX4" fmla="*/ 1181864 w 1181864"/>
                <a:gd name="connsiteY4" fmla="*/ 650080 h 1380404"/>
                <a:gd name="connsiteX5" fmla="*/ 1132510 w 1181864"/>
                <a:gd name="connsiteY5" fmla="*/ 674839 h 1380404"/>
                <a:gd name="connsiteX6" fmla="*/ 1081370 w 1181864"/>
                <a:gd name="connsiteY6" fmla="*/ 636629 h 1380404"/>
                <a:gd name="connsiteX7" fmla="*/ 989908 w 1181864"/>
                <a:gd name="connsiteY7" fmla="*/ 621065 h 1380404"/>
                <a:gd name="connsiteX8" fmla="*/ 900009 w 1181864"/>
                <a:gd name="connsiteY8" fmla="*/ 695317 h 1380404"/>
                <a:gd name="connsiteX9" fmla="*/ 891006 w 1181864"/>
                <a:gd name="connsiteY9" fmla="*/ 727132 h 1380404"/>
                <a:gd name="connsiteX10" fmla="*/ 906900 w 1181864"/>
                <a:gd name="connsiteY10" fmla="*/ 831358 h 1380404"/>
                <a:gd name="connsiteX11" fmla="*/ 1095919 w 1181864"/>
                <a:gd name="connsiteY11" fmla="*/ 865835 h 1380404"/>
                <a:gd name="connsiteX12" fmla="*/ 1134953 w 1181864"/>
                <a:gd name="connsiteY12" fmla="*/ 838440 h 1380404"/>
                <a:gd name="connsiteX13" fmla="*/ 1177445 w 1181864"/>
                <a:gd name="connsiteY13" fmla="*/ 851836 h 1380404"/>
                <a:gd name="connsiteX14" fmla="*/ 1181233 w 1181864"/>
                <a:gd name="connsiteY14" fmla="*/ 904238 h 1380404"/>
                <a:gd name="connsiteX15" fmla="*/ 1181222 w 1181864"/>
                <a:gd name="connsiteY15" fmla="*/ 948671 h 1380404"/>
                <a:gd name="connsiteX16" fmla="*/ 1181864 w 1181864"/>
                <a:gd name="connsiteY16" fmla="*/ 948671 h 1380404"/>
                <a:gd name="connsiteX17" fmla="*/ 1181864 w 1181864"/>
                <a:gd name="connsiteY17" fmla="*/ 1380404 h 1380404"/>
                <a:gd name="connsiteX18" fmla="*/ 813390 w 1181864"/>
                <a:gd name="connsiteY18" fmla="*/ 1380404 h 1380404"/>
                <a:gd name="connsiteX19" fmla="*/ 793395 w 1181864"/>
                <a:gd name="connsiteY19" fmla="*/ 1367398 h 1380404"/>
                <a:gd name="connsiteX20" fmla="*/ 794119 w 1181864"/>
                <a:gd name="connsiteY20" fmla="*/ 1334621 h 1380404"/>
                <a:gd name="connsiteX21" fmla="*/ 832329 w 1181864"/>
                <a:gd name="connsiteY21" fmla="*/ 1283481 h 1380404"/>
                <a:gd name="connsiteX22" fmla="*/ 847893 w 1181864"/>
                <a:gd name="connsiteY22" fmla="*/ 1192019 h 1380404"/>
                <a:gd name="connsiteX23" fmla="*/ 773642 w 1181864"/>
                <a:gd name="connsiteY23" fmla="*/ 1102120 h 1380404"/>
                <a:gd name="connsiteX24" fmla="*/ 741827 w 1181864"/>
                <a:gd name="connsiteY24" fmla="*/ 1093117 h 1380404"/>
                <a:gd name="connsiteX25" fmla="*/ 688900 w 1181864"/>
                <a:gd name="connsiteY25" fmla="*/ 1092406 h 1380404"/>
                <a:gd name="connsiteX26" fmla="*/ 637600 w 1181864"/>
                <a:gd name="connsiteY26" fmla="*/ 1109011 h 1380404"/>
                <a:gd name="connsiteX27" fmla="*/ 603123 w 1181864"/>
                <a:gd name="connsiteY27" fmla="*/ 1298030 h 1380404"/>
                <a:gd name="connsiteX28" fmla="*/ 630518 w 1181864"/>
                <a:gd name="connsiteY28" fmla="*/ 1337064 h 1380404"/>
                <a:gd name="connsiteX29" fmla="*/ 617123 w 1181864"/>
                <a:gd name="connsiteY29" fmla="*/ 1379556 h 1380404"/>
                <a:gd name="connsiteX30" fmla="*/ 612160 w 1181864"/>
                <a:gd name="connsiteY30" fmla="*/ 1380404 h 1380404"/>
                <a:gd name="connsiteX31" fmla="*/ 310140 w 1181864"/>
                <a:gd name="connsiteY31" fmla="*/ 1380404 h 1380404"/>
                <a:gd name="connsiteX32" fmla="*/ 308257 w 1181864"/>
                <a:gd name="connsiteY32" fmla="*/ 1379728 h 1380404"/>
                <a:gd name="connsiteX33" fmla="*/ 305637 w 1181864"/>
                <a:gd name="connsiteY33" fmla="*/ 1373882 h 1380404"/>
                <a:gd name="connsiteX34" fmla="*/ 305637 w 1181864"/>
                <a:gd name="connsiteY34" fmla="*/ 1380404 h 1380404"/>
                <a:gd name="connsiteX35" fmla="*/ 0 w 1181864"/>
                <a:gd name="connsiteY35" fmla="*/ 1380404 h 138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81864" h="1380404">
                  <a:moveTo>
                    <a:pt x="1181863" y="0"/>
                  </a:moveTo>
                  <a:lnTo>
                    <a:pt x="1181863" y="592860"/>
                  </a:lnTo>
                  <a:lnTo>
                    <a:pt x="1181798" y="592860"/>
                  </a:lnTo>
                  <a:lnTo>
                    <a:pt x="1181839" y="620867"/>
                  </a:lnTo>
                  <a:cubicBezTo>
                    <a:pt x="1181855" y="633739"/>
                    <a:pt x="1181864" y="643818"/>
                    <a:pt x="1181864" y="650080"/>
                  </a:cubicBezTo>
                  <a:cubicBezTo>
                    <a:pt x="1181864" y="667922"/>
                    <a:pt x="1154112" y="691941"/>
                    <a:pt x="1132510" y="674839"/>
                  </a:cubicBezTo>
                  <a:cubicBezTo>
                    <a:pt x="1115490" y="662048"/>
                    <a:pt x="1098801" y="648817"/>
                    <a:pt x="1081370" y="636629"/>
                  </a:cubicBezTo>
                  <a:cubicBezTo>
                    <a:pt x="1053482" y="617140"/>
                    <a:pt x="1021640" y="613764"/>
                    <a:pt x="989908" y="621065"/>
                  </a:cubicBezTo>
                  <a:cubicBezTo>
                    <a:pt x="948403" y="630645"/>
                    <a:pt x="916864" y="654719"/>
                    <a:pt x="900009" y="695317"/>
                  </a:cubicBezTo>
                  <a:cubicBezTo>
                    <a:pt x="896276" y="705720"/>
                    <a:pt x="892159" y="716014"/>
                    <a:pt x="891006" y="727132"/>
                  </a:cubicBezTo>
                  <a:cubicBezTo>
                    <a:pt x="885598" y="763502"/>
                    <a:pt x="889222" y="797156"/>
                    <a:pt x="906900" y="831358"/>
                  </a:cubicBezTo>
                  <a:cubicBezTo>
                    <a:pt x="939345" y="894054"/>
                    <a:pt x="1041019" y="920104"/>
                    <a:pt x="1095919" y="865835"/>
                  </a:cubicBezTo>
                  <a:cubicBezTo>
                    <a:pt x="1107091" y="854773"/>
                    <a:pt x="1120761" y="845879"/>
                    <a:pt x="1134953" y="838440"/>
                  </a:cubicBezTo>
                  <a:cubicBezTo>
                    <a:pt x="1153206" y="828888"/>
                    <a:pt x="1170143" y="833005"/>
                    <a:pt x="1177445" y="851836"/>
                  </a:cubicBezTo>
                  <a:cubicBezTo>
                    <a:pt x="1184060" y="868910"/>
                    <a:pt x="1181260" y="885681"/>
                    <a:pt x="1181233" y="904238"/>
                  </a:cubicBezTo>
                  <a:lnTo>
                    <a:pt x="1181222" y="948671"/>
                  </a:lnTo>
                  <a:lnTo>
                    <a:pt x="1181864" y="948671"/>
                  </a:lnTo>
                  <a:lnTo>
                    <a:pt x="1181864" y="1380404"/>
                  </a:lnTo>
                  <a:lnTo>
                    <a:pt x="813390" y="1380404"/>
                  </a:lnTo>
                  <a:lnTo>
                    <a:pt x="793395" y="1367398"/>
                  </a:lnTo>
                  <a:cubicBezTo>
                    <a:pt x="787298" y="1357760"/>
                    <a:pt x="785568" y="1345422"/>
                    <a:pt x="794119" y="1334621"/>
                  </a:cubicBezTo>
                  <a:cubicBezTo>
                    <a:pt x="806910" y="1317601"/>
                    <a:pt x="820141" y="1300912"/>
                    <a:pt x="832329" y="1283481"/>
                  </a:cubicBezTo>
                  <a:cubicBezTo>
                    <a:pt x="851818" y="1255593"/>
                    <a:pt x="855195" y="1223750"/>
                    <a:pt x="847893" y="1192019"/>
                  </a:cubicBezTo>
                  <a:cubicBezTo>
                    <a:pt x="838313" y="1150514"/>
                    <a:pt x="814240" y="1118975"/>
                    <a:pt x="773642" y="1102120"/>
                  </a:cubicBezTo>
                  <a:cubicBezTo>
                    <a:pt x="763238" y="1098387"/>
                    <a:pt x="752944" y="1094270"/>
                    <a:pt x="741827" y="1093117"/>
                  </a:cubicBezTo>
                  <a:cubicBezTo>
                    <a:pt x="723641" y="1090413"/>
                    <a:pt x="706135" y="1089967"/>
                    <a:pt x="688900" y="1092406"/>
                  </a:cubicBezTo>
                  <a:cubicBezTo>
                    <a:pt x="671665" y="1094846"/>
                    <a:pt x="654701" y="1100171"/>
                    <a:pt x="637600" y="1109011"/>
                  </a:cubicBezTo>
                  <a:cubicBezTo>
                    <a:pt x="574904" y="1141456"/>
                    <a:pt x="548855" y="1243130"/>
                    <a:pt x="603123" y="1298030"/>
                  </a:cubicBezTo>
                  <a:cubicBezTo>
                    <a:pt x="614185" y="1309202"/>
                    <a:pt x="623079" y="1322872"/>
                    <a:pt x="630518" y="1337064"/>
                  </a:cubicBezTo>
                  <a:cubicBezTo>
                    <a:pt x="640071" y="1355317"/>
                    <a:pt x="635953" y="1372254"/>
                    <a:pt x="617123" y="1379556"/>
                  </a:cubicBezTo>
                  <a:lnTo>
                    <a:pt x="612160" y="1380404"/>
                  </a:lnTo>
                  <a:lnTo>
                    <a:pt x="310140" y="1380404"/>
                  </a:lnTo>
                  <a:lnTo>
                    <a:pt x="308257" y="1379728"/>
                  </a:lnTo>
                  <a:lnTo>
                    <a:pt x="305637" y="1373882"/>
                  </a:lnTo>
                  <a:lnTo>
                    <a:pt x="305637" y="1380404"/>
                  </a:lnTo>
                  <a:lnTo>
                    <a:pt x="0" y="138040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Freeform: Shape 43">
              <a:extLst>
                <a:ext uri="{FF2B5EF4-FFF2-40B4-BE49-F238E27FC236}">
                  <a16:creationId xmlns:a16="http://schemas.microsoft.com/office/drawing/2014/main" id="{A60AE4FF-D7A0-8366-9EAA-CA9EA462B275}"/>
                </a:ext>
              </a:extLst>
            </p:cNvPr>
            <p:cNvSpPr/>
            <p:nvPr/>
          </p:nvSpPr>
          <p:spPr>
            <a:xfrm>
              <a:off x="5802987" y="2153140"/>
              <a:ext cx="1474461" cy="1669761"/>
            </a:xfrm>
            <a:custGeom>
              <a:avLst/>
              <a:gdLst>
                <a:gd name="connsiteX0" fmla="*/ 293169 w 1474461"/>
                <a:gd name="connsiteY0" fmla="*/ 0 h 1669761"/>
                <a:gd name="connsiteX1" fmla="*/ 1474461 w 1474461"/>
                <a:gd name="connsiteY1" fmla="*/ 1379739 h 1669761"/>
                <a:gd name="connsiteX2" fmla="*/ 825592 w 1474461"/>
                <a:gd name="connsiteY2" fmla="*/ 1379739 h 1669761"/>
                <a:gd name="connsiteX3" fmla="*/ 796797 w 1474461"/>
                <a:gd name="connsiteY3" fmla="*/ 1384886 h 1669761"/>
                <a:gd name="connsiteX4" fmla="*/ 767202 w 1474461"/>
                <a:gd name="connsiteY4" fmla="*/ 1406695 h 1669761"/>
                <a:gd name="connsiteX5" fmla="*/ 803710 w 1474461"/>
                <a:gd name="connsiteY5" fmla="*/ 1504554 h 1669761"/>
                <a:gd name="connsiteX6" fmla="*/ 821717 w 1474461"/>
                <a:gd name="connsiteY6" fmla="*/ 1573974 h 1669761"/>
                <a:gd name="connsiteX7" fmla="*/ 626851 w 1474461"/>
                <a:gd name="connsiteY7" fmla="*/ 1648171 h 1669761"/>
                <a:gd name="connsiteX8" fmla="*/ 588723 w 1474461"/>
                <a:gd name="connsiteY8" fmla="*/ 1531372 h 1669761"/>
                <a:gd name="connsiteX9" fmla="*/ 636184 w 1474461"/>
                <a:gd name="connsiteY9" fmla="*/ 1456929 h 1669761"/>
                <a:gd name="connsiteX10" fmla="*/ 628141 w 1474461"/>
                <a:gd name="connsiteY10" fmla="*/ 1393519 h 1669761"/>
                <a:gd name="connsiteX11" fmla="*/ 589324 w 1474461"/>
                <a:gd name="connsiteY11" fmla="*/ 1381634 h 1669761"/>
                <a:gd name="connsiteX12" fmla="*/ 550729 w 1474461"/>
                <a:gd name="connsiteY12" fmla="*/ 1379739 h 1669761"/>
                <a:gd name="connsiteX13" fmla="*/ 293508 w 1474461"/>
                <a:gd name="connsiteY13" fmla="*/ 1379739 h 1669761"/>
                <a:gd name="connsiteX14" fmla="*/ 293508 w 1474461"/>
                <a:gd name="connsiteY14" fmla="*/ 1135902 h 1669761"/>
                <a:gd name="connsiteX15" fmla="*/ 292488 w 1474461"/>
                <a:gd name="connsiteY15" fmla="*/ 903243 h 1669761"/>
                <a:gd name="connsiteX16" fmla="*/ 278543 w 1474461"/>
                <a:gd name="connsiteY16" fmla="*/ 826521 h 1669761"/>
                <a:gd name="connsiteX17" fmla="*/ 223835 w 1474461"/>
                <a:gd name="connsiteY17" fmla="*/ 817270 h 1669761"/>
                <a:gd name="connsiteX18" fmla="*/ 180767 w 1474461"/>
                <a:gd name="connsiteY18" fmla="*/ 846120 h 1669761"/>
                <a:gd name="connsiteX19" fmla="*/ 106103 w 1474461"/>
                <a:gd name="connsiteY19" fmla="*/ 873103 h 1669761"/>
                <a:gd name="connsiteX20" fmla="*/ 6982 w 1474461"/>
                <a:gd name="connsiteY20" fmla="*/ 801075 h 1669761"/>
                <a:gd name="connsiteX21" fmla="*/ 7366 w 1474461"/>
                <a:gd name="connsiteY21" fmla="*/ 709721 h 1669761"/>
                <a:gd name="connsiteX22" fmla="*/ 21942 w 1474461"/>
                <a:gd name="connsiteY22" fmla="*/ 681229 h 1669761"/>
                <a:gd name="connsiteX23" fmla="*/ 53838 w 1474461"/>
                <a:gd name="connsiteY23" fmla="*/ 652296 h 1669761"/>
                <a:gd name="connsiteX24" fmla="*/ 173547 w 1474461"/>
                <a:gd name="connsiteY24" fmla="*/ 660421 h 1669761"/>
                <a:gd name="connsiteX25" fmla="*/ 219471 w 1474461"/>
                <a:gd name="connsiteY25" fmla="*/ 691687 h 1669761"/>
                <a:gd name="connsiteX26" fmla="*/ 274069 w 1474461"/>
                <a:gd name="connsiteY26" fmla="*/ 689244 h 1669761"/>
                <a:gd name="connsiteX27" fmla="*/ 291060 w 1474461"/>
                <a:gd name="connsiteY27" fmla="*/ 634783 h 1669761"/>
                <a:gd name="connsiteX28" fmla="*/ 293157 w 1474461"/>
                <a:gd name="connsiteY28" fmla="*/ 6795 h 1669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74461" h="1669761">
                  <a:moveTo>
                    <a:pt x="293169" y="0"/>
                  </a:moveTo>
                  <a:lnTo>
                    <a:pt x="1474461" y="1379739"/>
                  </a:lnTo>
                  <a:lnTo>
                    <a:pt x="825592" y="1379739"/>
                  </a:lnTo>
                  <a:lnTo>
                    <a:pt x="796797" y="1384886"/>
                  </a:lnTo>
                  <a:cubicBezTo>
                    <a:pt x="785800" y="1389271"/>
                    <a:pt x="775616" y="1396264"/>
                    <a:pt x="767202" y="1406695"/>
                  </a:cubicBezTo>
                  <a:cubicBezTo>
                    <a:pt x="742470" y="1437412"/>
                    <a:pt x="785401" y="1480618"/>
                    <a:pt x="803710" y="1504554"/>
                  </a:cubicBezTo>
                  <a:cubicBezTo>
                    <a:pt x="818835" y="1524318"/>
                    <a:pt x="825093" y="1549379"/>
                    <a:pt x="821717" y="1573974"/>
                  </a:cubicBezTo>
                  <a:cubicBezTo>
                    <a:pt x="809447" y="1663763"/>
                    <a:pt x="696464" y="1694919"/>
                    <a:pt x="626851" y="1648171"/>
                  </a:cubicBezTo>
                  <a:cubicBezTo>
                    <a:pt x="590700" y="1623878"/>
                    <a:pt x="575657" y="1572492"/>
                    <a:pt x="588723" y="1531372"/>
                  </a:cubicBezTo>
                  <a:cubicBezTo>
                    <a:pt x="597973" y="1502330"/>
                    <a:pt x="622624" y="1483417"/>
                    <a:pt x="636184" y="1456929"/>
                  </a:cubicBezTo>
                  <a:cubicBezTo>
                    <a:pt x="647410" y="1435023"/>
                    <a:pt x="652297" y="1407135"/>
                    <a:pt x="628141" y="1393519"/>
                  </a:cubicBezTo>
                  <a:cubicBezTo>
                    <a:pt x="616214" y="1386808"/>
                    <a:pt x="602936" y="1383398"/>
                    <a:pt x="589324" y="1381634"/>
                  </a:cubicBezTo>
                  <a:lnTo>
                    <a:pt x="550729" y="1379739"/>
                  </a:lnTo>
                  <a:lnTo>
                    <a:pt x="293508" y="1379739"/>
                  </a:lnTo>
                  <a:lnTo>
                    <a:pt x="293508" y="1135902"/>
                  </a:lnTo>
                  <a:lnTo>
                    <a:pt x="292488" y="903243"/>
                  </a:lnTo>
                  <a:cubicBezTo>
                    <a:pt x="291993" y="878511"/>
                    <a:pt x="292295" y="848480"/>
                    <a:pt x="278543" y="826521"/>
                  </a:cubicBezTo>
                  <a:cubicBezTo>
                    <a:pt x="265998" y="806509"/>
                    <a:pt x="245054" y="806948"/>
                    <a:pt x="223835" y="817270"/>
                  </a:cubicBezTo>
                  <a:cubicBezTo>
                    <a:pt x="208134" y="824901"/>
                    <a:pt x="193750" y="834920"/>
                    <a:pt x="180767" y="846120"/>
                  </a:cubicBezTo>
                  <a:cubicBezTo>
                    <a:pt x="158944" y="864923"/>
                    <a:pt x="135365" y="872142"/>
                    <a:pt x="106103" y="873103"/>
                  </a:cubicBezTo>
                  <a:cubicBezTo>
                    <a:pt x="59520" y="874640"/>
                    <a:pt x="19609" y="838928"/>
                    <a:pt x="6982" y="801075"/>
                  </a:cubicBezTo>
                  <a:cubicBezTo>
                    <a:pt x="-3175" y="770660"/>
                    <a:pt x="-1555" y="740136"/>
                    <a:pt x="7366" y="709721"/>
                  </a:cubicBezTo>
                  <a:cubicBezTo>
                    <a:pt x="10386" y="699290"/>
                    <a:pt x="17138" y="690754"/>
                    <a:pt x="21942" y="681229"/>
                  </a:cubicBezTo>
                  <a:cubicBezTo>
                    <a:pt x="30452" y="669233"/>
                    <a:pt x="41074" y="659433"/>
                    <a:pt x="53838" y="652296"/>
                  </a:cubicBezTo>
                  <a:cubicBezTo>
                    <a:pt x="90511" y="631764"/>
                    <a:pt x="139400" y="630446"/>
                    <a:pt x="173547" y="660421"/>
                  </a:cubicBezTo>
                  <a:cubicBezTo>
                    <a:pt x="187492" y="672637"/>
                    <a:pt x="202672" y="683452"/>
                    <a:pt x="219471" y="691687"/>
                  </a:cubicBezTo>
                  <a:cubicBezTo>
                    <a:pt x="240827" y="703655"/>
                    <a:pt x="266355" y="699702"/>
                    <a:pt x="274069" y="689244"/>
                  </a:cubicBezTo>
                  <a:cubicBezTo>
                    <a:pt x="288755" y="669342"/>
                    <a:pt x="290703" y="658088"/>
                    <a:pt x="291060" y="634783"/>
                  </a:cubicBezTo>
                  <a:cubicBezTo>
                    <a:pt x="291760" y="587323"/>
                    <a:pt x="292604" y="291977"/>
                    <a:pt x="293157" y="679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43" name="Straight Connector 64">
            <a:extLst>
              <a:ext uri="{FF2B5EF4-FFF2-40B4-BE49-F238E27FC236}">
                <a16:creationId xmlns:a16="http://schemas.microsoft.com/office/drawing/2014/main" id="{2AA48ADB-5004-DB7B-E495-AE5DB90BA7E2}"/>
              </a:ext>
            </a:extLst>
          </p:cNvPr>
          <p:cNvCxnSpPr>
            <a:cxnSpLocks/>
          </p:cNvCxnSpPr>
          <p:nvPr/>
        </p:nvCxnSpPr>
        <p:spPr>
          <a:xfrm flipV="1">
            <a:off x="6947545" y="1707714"/>
            <a:ext cx="1152060" cy="551704"/>
          </a:xfrm>
          <a:prstGeom prst="line">
            <a:avLst/>
          </a:prstGeom>
          <a:ln w="57150" cap="sq">
            <a:solidFill>
              <a:schemeClr val="accent1"/>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Connector 66">
            <a:extLst>
              <a:ext uri="{FF2B5EF4-FFF2-40B4-BE49-F238E27FC236}">
                <a16:creationId xmlns:a16="http://schemas.microsoft.com/office/drawing/2014/main" id="{BA57DA85-CE1D-3704-6D4E-F515F61D6D0D}"/>
              </a:ext>
            </a:extLst>
          </p:cNvPr>
          <p:cNvCxnSpPr>
            <a:cxnSpLocks/>
          </p:cNvCxnSpPr>
          <p:nvPr/>
        </p:nvCxnSpPr>
        <p:spPr>
          <a:xfrm flipH="1" flipV="1">
            <a:off x="4118188" y="1797598"/>
            <a:ext cx="786877" cy="408094"/>
          </a:xfrm>
          <a:prstGeom prst="line">
            <a:avLst/>
          </a:prstGeom>
          <a:ln w="57150" cap="sq">
            <a:solidFill>
              <a:schemeClr val="accent5"/>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Connector 67">
            <a:extLst>
              <a:ext uri="{FF2B5EF4-FFF2-40B4-BE49-F238E27FC236}">
                <a16:creationId xmlns:a16="http://schemas.microsoft.com/office/drawing/2014/main" id="{01ABF6A0-0AC7-7824-6BFD-AF31816DB34F}"/>
              </a:ext>
            </a:extLst>
          </p:cNvPr>
          <p:cNvCxnSpPr>
            <a:cxnSpLocks/>
          </p:cNvCxnSpPr>
          <p:nvPr/>
        </p:nvCxnSpPr>
        <p:spPr>
          <a:xfrm flipH="1">
            <a:off x="3959883" y="3242809"/>
            <a:ext cx="757992" cy="665263"/>
          </a:xfrm>
          <a:prstGeom prst="line">
            <a:avLst/>
          </a:prstGeom>
          <a:ln w="57150" cap="sq">
            <a:solidFill>
              <a:schemeClr val="accent2"/>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68">
            <a:extLst>
              <a:ext uri="{FF2B5EF4-FFF2-40B4-BE49-F238E27FC236}">
                <a16:creationId xmlns:a16="http://schemas.microsoft.com/office/drawing/2014/main" id="{0A7FBF5C-2A8E-758D-D0C1-F821F48D1569}"/>
              </a:ext>
            </a:extLst>
          </p:cNvPr>
          <p:cNvCxnSpPr>
            <a:cxnSpLocks/>
          </p:cNvCxnSpPr>
          <p:nvPr/>
        </p:nvCxnSpPr>
        <p:spPr>
          <a:xfrm>
            <a:off x="7176855" y="3530346"/>
            <a:ext cx="1112168" cy="620263"/>
          </a:xfrm>
          <a:prstGeom prst="line">
            <a:avLst/>
          </a:prstGeom>
          <a:ln w="57150" cap="sq">
            <a:solidFill>
              <a:schemeClr val="accent3"/>
            </a:solidFill>
            <a:headEnd type="oval" w="med"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ZoneTexte 59">
            <a:extLst>
              <a:ext uri="{FF2B5EF4-FFF2-40B4-BE49-F238E27FC236}">
                <a16:creationId xmlns:a16="http://schemas.microsoft.com/office/drawing/2014/main" id="{7636B61B-74E3-5D36-AF17-DCE1F3E9DB7C}"/>
              </a:ext>
            </a:extLst>
          </p:cNvPr>
          <p:cNvSpPr txBox="1"/>
          <p:nvPr/>
        </p:nvSpPr>
        <p:spPr>
          <a:xfrm>
            <a:off x="223002" y="2254806"/>
            <a:ext cx="3873195" cy="1077218"/>
          </a:xfrm>
          <a:prstGeom prst="rect">
            <a:avLst/>
          </a:prstGeom>
          <a:noFill/>
        </p:spPr>
        <p:txBody>
          <a:bodyPr wrap="square">
            <a:spAutoFit/>
          </a:bodyPr>
          <a:lstStyle/>
          <a:p>
            <a:pPr marL="342900" indent="-342900">
              <a:buFont typeface="Arial" panose="020B0604020202020204" pitchFamily="34" charset="0"/>
              <a:buChar char="•"/>
            </a:pPr>
            <a:r>
              <a:rPr lang="fr-FR" sz="1600" b="1" dirty="0">
                <a:latin typeface="Times New Roman" panose="02020603050405020304" pitchFamily="18" charset="0"/>
                <a:cs typeface="Times New Roman" panose="02020603050405020304" pitchFamily="18" charset="0"/>
              </a:rPr>
              <a:t> Farmers in Morocco and </a:t>
            </a:r>
            <a:r>
              <a:rPr lang="fr-FR" sz="1600" b="1" dirty="0" err="1">
                <a:latin typeface="Times New Roman" panose="02020603050405020304" pitchFamily="18" charset="0"/>
                <a:cs typeface="Times New Roman" panose="02020603050405020304" pitchFamily="18" charset="0"/>
              </a:rPr>
              <a:t>Africa</a:t>
            </a:r>
            <a:r>
              <a:rPr lang="fr-FR" sz="1600" b="1" dirty="0">
                <a:latin typeface="Times New Roman" panose="02020603050405020304" pitchFamily="18" charset="0"/>
                <a:cs typeface="Times New Roman" panose="02020603050405020304" pitchFamily="18" charset="0"/>
              </a:rPr>
              <a:t>
 Agricultural coopératives,
 Rural </a:t>
            </a:r>
            <a:r>
              <a:rPr lang="fr-FR" sz="1600" b="1" dirty="0" err="1">
                <a:latin typeface="Times New Roman" panose="02020603050405020304" pitchFamily="18" charset="0"/>
                <a:cs typeface="Times New Roman" panose="02020603050405020304" pitchFamily="18" charset="0"/>
              </a:rPr>
              <a:t>communities</a:t>
            </a:r>
            <a:r>
              <a:rPr lang="fr-FR" sz="1600" b="1" dirty="0">
                <a:latin typeface="Times New Roman" panose="02020603050405020304" pitchFamily="18" charset="0"/>
                <a:cs typeface="Times New Roman" panose="02020603050405020304" pitchFamily="18" charset="0"/>
              </a:rPr>
              <a:t> in Morocco and </a:t>
            </a:r>
            <a:r>
              <a:rPr lang="fr-FR" sz="1600" b="1" dirty="0" err="1">
                <a:latin typeface="Times New Roman" panose="02020603050405020304" pitchFamily="18" charset="0"/>
                <a:cs typeface="Times New Roman" panose="02020603050405020304" pitchFamily="18" charset="0"/>
              </a:rPr>
              <a:t>Africa</a:t>
            </a:r>
            <a:endParaRPr lang="fr-FR" sz="1600" b="1" dirty="0">
              <a:latin typeface="Times New Roman" panose="02020603050405020304" pitchFamily="18" charset="0"/>
              <a:cs typeface="Times New Roman" panose="02020603050405020304" pitchFamily="18" charset="0"/>
            </a:endParaRPr>
          </a:p>
        </p:txBody>
      </p:sp>
      <p:sp>
        <p:nvSpPr>
          <p:cNvPr id="18" name="ZoneTexte 17">
            <a:extLst>
              <a:ext uri="{FF2B5EF4-FFF2-40B4-BE49-F238E27FC236}">
                <a16:creationId xmlns:a16="http://schemas.microsoft.com/office/drawing/2014/main" id="{03940C0E-0877-992C-91FA-AADD5DB199B8}"/>
              </a:ext>
            </a:extLst>
          </p:cNvPr>
          <p:cNvSpPr txBox="1"/>
          <p:nvPr/>
        </p:nvSpPr>
        <p:spPr>
          <a:xfrm>
            <a:off x="116739" y="4676003"/>
            <a:ext cx="4117005" cy="1569660"/>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Empowers farmers with equitable water access</a:t>
            </a:r>
            <a:r>
              <a:rPr lang="fr-FR" sz="1600" b="1" dirty="0">
                <a:latin typeface="Times New Roman" panose="02020603050405020304" pitchFamily="18" charset="0"/>
                <a:cs typeface="Times New Roman" panose="02020603050405020304" pitchFamily="18" charset="0"/>
              </a:rPr>
              <a:t>
</a:t>
            </a:r>
            <a:r>
              <a:rPr lang="fr-FR" sz="1600" b="1" dirty="0" err="1">
                <a:latin typeface="Times New Roman" panose="02020603050405020304" pitchFamily="18" charset="0"/>
                <a:cs typeface="Times New Roman" panose="02020603050405020304" pitchFamily="18" charset="0"/>
              </a:rPr>
              <a:t>Optimized</a:t>
            </a:r>
            <a:r>
              <a:rPr lang="fr-FR" sz="1600" b="1" dirty="0">
                <a:latin typeface="Times New Roman" panose="02020603050405020304" pitchFamily="18" charset="0"/>
                <a:cs typeface="Times New Roman" panose="02020603050405020304" pitchFamily="18" charset="0"/>
              </a:rPr>
              <a:t> irrigation and water </a:t>
            </a:r>
            <a:r>
              <a:rPr lang="fr-FR" sz="1600" b="1" dirty="0" err="1">
                <a:latin typeface="Times New Roman" panose="02020603050405020304" pitchFamily="18" charset="0"/>
                <a:cs typeface="Times New Roman" panose="02020603050405020304" pitchFamily="18" charset="0"/>
              </a:rPr>
              <a:t>wastage</a:t>
            </a:r>
            <a:r>
              <a:rPr lang="fr-FR" sz="1600" b="1" dirty="0">
                <a:latin typeface="Times New Roman" panose="02020603050405020304" pitchFamily="18" charset="0"/>
                <a:cs typeface="Times New Roman" panose="02020603050405020304" pitchFamily="18" charset="0"/>
              </a:rPr>
              <a:t> </a:t>
            </a:r>
            <a:r>
              <a:rPr lang="fr-FR" sz="1600" b="1" dirty="0" err="1">
                <a:latin typeface="Times New Roman" panose="02020603050405020304" pitchFamily="18" charset="0"/>
                <a:cs typeface="Times New Roman" panose="02020603050405020304" pitchFamily="18" charset="0"/>
              </a:rPr>
              <a:t>through</a:t>
            </a:r>
            <a:r>
              <a:rPr lang="fr-FR" sz="1600" b="1" dirty="0">
                <a:latin typeface="Times New Roman" panose="02020603050405020304" pitchFamily="18" charset="0"/>
                <a:cs typeface="Times New Roman" panose="02020603050405020304" pitchFamily="18" charset="0"/>
              </a:rPr>
              <a:t> A
Security, trust, </a:t>
            </a:r>
            <a:r>
              <a:rPr lang="fr-FR" sz="1600" b="1" dirty="0" err="1">
                <a:latin typeface="Times New Roman" panose="02020603050405020304" pitchFamily="18" charset="0"/>
                <a:cs typeface="Times New Roman" panose="02020603050405020304" pitchFamily="18" charset="0"/>
              </a:rPr>
              <a:t>Transparency</a:t>
            </a:r>
            <a:r>
              <a:rPr lang="fr-FR" sz="1600" b="1" dirty="0">
                <a:latin typeface="Times New Roman" panose="02020603050405020304" pitchFamily="18" charset="0"/>
                <a:cs typeface="Times New Roman" panose="02020603050405020304" pitchFamily="18" charset="0"/>
              </a:rPr>
              <a:t> </a:t>
            </a:r>
            <a:r>
              <a:rPr lang="fr-FR" sz="1600" b="1" dirty="0" err="1">
                <a:latin typeface="Times New Roman" panose="02020603050405020304" pitchFamily="18" charset="0"/>
                <a:cs typeface="Times New Roman" panose="02020603050405020304" pitchFamily="18" charset="0"/>
              </a:rPr>
              <a:t>through</a:t>
            </a:r>
            <a:r>
              <a:rPr lang="fr-FR" sz="1600" b="1" dirty="0">
                <a:latin typeface="Times New Roman" panose="02020603050405020304" pitchFamily="18" charset="0"/>
                <a:cs typeface="Times New Roman" panose="02020603050405020304" pitchFamily="18" charset="0"/>
              </a:rPr>
              <a:t> blockchain.</a:t>
            </a:r>
          </a:p>
        </p:txBody>
      </p:sp>
      <p:sp>
        <p:nvSpPr>
          <p:cNvPr id="32" name="ZoneTexte 31">
            <a:extLst>
              <a:ext uri="{FF2B5EF4-FFF2-40B4-BE49-F238E27FC236}">
                <a16:creationId xmlns:a16="http://schemas.microsoft.com/office/drawing/2014/main" id="{29B2FCD3-70E7-068F-C8BE-F7553CB53553}"/>
              </a:ext>
            </a:extLst>
          </p:cNvPr>
          <p:cNvSpPr txBox="1"/>
          <p:nvPr/>
        </p:nvSpPr>
        <p:spPr>
          <a:xfrm>
            <a:off x="4233744" y="5313941"/>
            <a:ext cx="4392548" cy="1077218"/>
          </a:xfrm>
          <a:prstGeom prst="rect">
            <a:avLst/>
          </a:prstGeom>
          <a:noFill/>
        </p:spPr>
        <p:txBody>
          <a:bodyPr wrap="square">
            <a:spAutoFit/>
          </a:bodyPr>
          <a:lstStyle/>
          <a:p>
            <a:pPr marL="342900" indent="-342900">
              <a:buFont typeface="Arial" panose="020B0604020202020204" pitchFamily="34" charset="0"/>
              <a:buChar char="•"/>
            </a:pPr>
            <a:r>
              <a:rPr lang="fr-FR" sz="1600" b="1" dirty="0" err="1">
                <a:latin typeface="Times New Roman" panose="02020603050405020304" pitchFamily="18" charset="0"/>
                <a:cs typeface="Times New Roman" panose="02020603050405020304" pitchFamily="18" charset="0"/>
              </a:rPr>
              <a:t>Subscription-based</a:t>
            </a:r>
            <a:r>
              <a:rPr lang="fr-FR" sz="1600" b="1" dirty="0">
                <a:latin typeface="Times New Roman" panose="02020603050405020304" pitchFamily="18" charset="0"/>
                <a:cs typeface="Times New Roman" panose="02020603050405020304" pitchFamily="18" charset="0"/>
              </a:rPr>
              <a:t> services</a:t>
            </a:r>
          </a:p>
          <a:p>
            <a:pPr marL="342900" indent="-342900">
              <a:buFont typeface="Arial" panose="020B0604020202020204" pitchFamily="34" charset="0"/>
              <a:buChar char="•"/>
            </a:pPr>
            <a:r>
              <a:rPr lang="fr-FR" sz="1600" b="1" dirty="0">
                <a:latin typeface="Times New Roman" panose="02020603050405020304" pitchFamily="18" charset="0"/>
                <a:cs typeface="Times New Roman" panose="02020603050405020304" pitchFamily="18" charset="0"/>
              </a:rPr>
              <a:t>Usage-</a:t>
            </a:r>
            <a:r>
              <a:rPr lang="fr-FR" sz="1600" b="1" dirty="0" err="1">
                <a:latin typeface="Times New Roman" panose="02020603050405020304" pitchFamily="18" charset="0"/>
                <a:cs typeface="Times New Roman" panose="02020603050405020304" pitchFamily="18" charset="0"/>
              </a:rPr>
              <a:t>based</a:t>
            </a:r>
            <a:r>
              <a:rPr lang="fr-FR" sz="1600" b="1" dirty="0">
                <a:latin typeface="Times New Roman" panose="02020603050405020304" pitchFamily="18" charset="0"/>
                <a:cs typeface="Times New Roman" panose="02020603050405020304" pitchFamily="18" charset="0"/>
              </a:rPr>
              <a:t> </a:t>
            </a:r>
            <a:r>
              <a:rPr lang="fr-FR" sz="1600" b="1" dirty="0" err="1">
                <a:latin typeface="Times New Roman" panose="02020603050405020304" pitchFamily="18" charset="0"/>
                <a:cs typeface="Times New Roman" panose="02020603050405020304" pitchFamily="18" charset="0"/>
              </a:rPr>
              <a:t>fees</a:t>
            </a:r>
            <a:endParaRPr lang="fr-FR" sz="16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Partnerships with government and private stakeholders</a:t>
            </a:r>
            <a:endParaRPr lang="fr-FR" sz="1600" b="1" dirty="0">
              <a:latin typeface="Times New Roman" panose="02020603050405020304" pitchFamily="18" charset="0"/>
              <a:cs typeface="Times New Roman" panose="02020603050405020304" pitchFamily="18" charset="0"/>
            </a:endParaRPr>
          </a:p>
        </p:txBody>
      </p:sp>
      <p:sp>
        <p:nvSpPr>
          <p:cNvPr id="51" name="TextBox 83">
            <a:extLst>
              <a:ext uri="{FF2B5EF4-FFF2-40B4-BE49-F238E27FC236}">
                <a16:creationId xmlns:a16="http://schemas.microsoft.com/office/drawing/2014/main" id="{A49279E7-AE46-E588-3F4B-D5628CF704E2}"/>
              </a:ext>
            </a:extLst>
          </p:cNvPr>
          <p:cNvSpPr txBox="1"/>
          <p:nvPr/>
        </p:nvSpPr>
        <p:spPr>
          <a:xfrm>
            <a:off x="311522" y="1576261"/>
            <a:ext cx="3552141" cy="442674"/>
          </a:xfrm>
          <a:prstGeom prst="roundRect">
            <a:avLst/>
          </a:prstGeom>
          <a:solidFill>
            <a:schemeClr val="bg1"/>
          </a:solidFill>
          <a:ln w="57150">
            <a:solidFill>
              <a:schemeClr val="accent5"/>
            </a:solidFill>
          </a:ln>
        </p:spPr>
        <p:txBody>
          <a:bodyPr wrap="square" rtlCol="0">
            <a:spAutoFit/>
          </a:bodyPr>
          <a:lstStyle/>
          <a:p>
            <a:pPr algn="ctr"/>
            <a:r>
              <a:rPr lang="fr-FR" altLang="ko-KR" sz="2000" b="1" dirty="0">
                <a:solidFill>
                  <a:srgbClr val="2E5B15"/>
                </a:solidFill>
                <a:cs typeface="Arial" pitchFamily="34" charset="0"/>
              </a:rPr>
              <a:t>Custode segment </a:t>
            </a:r>
            <a:endParaRPr lang="en-US" altLang="ko-KR" sz="2000" b="1" dirty="0">
              <a:solidFill>
                <a:srgbClr val="2E5B15"/>
              </a:solidFill>
              <a:cs typeface="Arial" pitchFamily="34" charset="0"/>
            </a:endParaRPr>
          </a:p>
        </p:txBody>
      </p:sp>
      <p:sp>
        <p:nvSpPr>
          <p:cNvPr id="54" name="TextBox 83">
            <a:extLst>
              <a:ext uri="{FF2B5EF4-FFF2-40B4-BE49-F238E27FC236}">
                <a16:creationId xmlns:a16="http://schemas.microsoft.com/office/drawing/2014/main" id="{91C2DB51-0F44-FC40-74E6-9A808D6B6281}"/>
              </a:ext>
            </a:extLst>
          </p:cNvPr>
          <p:cNvSpPr txBox="1"/>
          <p:nvPr/>
        </p:nvSpPr>
        <p:spPr>
          <a:xfrm>
            <a:off x="146238" y="3770123"/>
            <a:ext cx="3744584" cy="442674"/>
          </a:xfrm>
          <a:prstGeom prst="roundRect">
            <a:avLst/>
          </a:prstGeom>
          <a:solidFill>
            <a:schemeClr val="bg1"/>
          </a:solidFill>
          <a:ln w="57150">
            <a:solidFill>
              <a:schemeClr val="accent5"/>
            </a:solidFill>
          </a:ln>
        </p:spPr>
        <p:txBody>
          <a:bodyPr wrap="square" rtlCol="0">
            <a:spAutoFit/>
          </a:bodyPr>
          <a:lstStyle/>
          <a:p>
            <a:pPr algn="ctr"/>
            <a:r>
              <a:rPr lang="fr-FR" altLang="ko-KR" sz="2000" b="1" dirty="0">
                <a:solidFill>
                  <a:srgbClr val="2E5B15"/>
                </a:solidFill>
                <a:cs typeface="Arial" pitchFamily="34" charset="0"/>
              </a:rPr>
              <a:t>Value proposition</a:t>
            </a:r>
            <a:endParaRPr lang="en-US" altLang="ko-KR" sz="2000" b="1" dirty="0">
              <a:solidFill>
                <a:srgbClr val="2E5B15"/>
              </a:solidFill>
              <a:cs typeface="Arial" pitchFamily="34" charset="0"/>
            </a:endParaRPr>
          </a:p>
        </p:txBody>
      </p:sp>
      <p:sp>
        <p:nvSpPr>
          <p:cNvPr id="6" name="TextBox 83">
            <a:extLst>
              <a:ext uri="{FF2B5EF4-FFF2-40B4-BE49-F238E27FC236}">
                <a16:creationId xmlns:a16="http://schemas.microsoft.com/office/drawing/2014/main" id="{9E0C810D-5797-810E-C38B-186B72154696}"/>
              </a:ext>
            </a:extLst>
          </p:cNvPr>
          <p:cNvSpPr txBox="1"/>
          <p:nvPr/>
        </p:nvSpPr>
        <p:spPr>
          <a:xfrm>
            <a:off x="8410324" y="1457139"/>
            <a:ext cx="3118185" cy="442674"/>
          </a:xfrm>
          <a:prstGeom prst="roundRect">
            <a:avLst/>
          </a:prstGeom>
          <a:solidFill>
            <a:schemeClr val="bg1"/>
          </a:solidFill>
          <a:ln w="57150">
            <a:solidFill>
              <a:schemeClr val="accent5"/>
            </a:solidFill>
          </a:ln>
        </p:spPr>
        <p:txBody>
          <a:bodyPr wrap="square" rtlCol="0">
            <a:spAutoFit/>
          </a:bodyPr>
          <a:lstStyle/>
          <a:p>
            <a:pPr algn="ctr"/>
            <a:r>
              <a:rPr lang="fr-FR" altLang="ko-KR" sz="2000" b="1" dirty="0">
                <a:solidFill>
                  <a:srgbClr val="2E5B15"/>
                </a:solidFill>
                <a:cs typeface="Arial" pitchFamily="34" charset="0"/>
              </a:rPr>
              <a:t>Channels</a:t>
            </a:r>
            <a:endParaRPr lang="en-US" altLang="ko-KR" sz="2000" b="1" dirty="0">
              <a:solidFill>
                <a:srgbClr val="2E5B15"/>
              </a:solidFill>
              <a:cs typeface="Arial" pitchFamily="34" charset="0"/>
            </a:endParaRPr>
          </a:p>
        </p:txBody>
      </p:sp>
      <p:sp>
        <p:nvSpPr>
          <p:cNvPr id="8" name="TextBox 83">
            <a:extLst>
              <a:ext uri="{FF2B5EF4-FFF2-40B4-BE49-F238E27FC236}">
                <a16:creationId xmlns:a16="http://schemas.microsoft.com/office/drawing/2014/main" id="{57C7D27B-81F0-791C-04FD-3585D21C0042}"/>
              </a:ext>
            </a:extLst>
          </p:cNvPr>
          <p:cNvSpPr txBox="1"/>
          <p:nvPr/>
        </p:nvSpPr>
        <p:spPr>
          <a:xfrm>
            <a:off x="8626292" y="3770123"/>
            <a:ext cx="2988462" cy="442674"/>
          </a:xfrm>
          <a:prstGeom prst="roundRect">
            <a:avLst/>
          </a:prstGeom>
          <a:solidFill>
            <a:schemeClr val="bg1"/>
          </a:solidFill>
          <a:ln w="57150">
            <a:solidFill>
              <a:schemeClr val="accent5"/>
            </a:solidFill>
          </a:ln>
        </p:spPr>
        <p:txBody>
          <a:bodyPr wrap="square" rtlCol="0">
            <a:spAutoFit/>
          </a:bodyPr>
          <a:lstStyle/>
          <a:p>
            <a:pPr algn="ctr"/>
            <a:r>
              <a:rPr lang="fr-FR" altLang="ko-KR" sz="2000" b="1" dirty="0">
                <a:solidFill>
                  <a:srgbClr val="2E5B15"/>
                </a:solidFill>
                <a:cs typeface="Arial" pitchFamily="34" charset="0"/>
              </a:rPr>
              <a:t>Custode relationships</a:t>
            </a:r>
            <a:endParaRPr lang="en-US" altLang="ko-KR" sz="2000" b="1" dirty="0">
              <a:solidFill>
                <a:srgbClr val="2E5B15"/>
              </a:solidFill>
              <a:cs typeface="Arial" pitchFamily="34" charset="0"/>
            </a:endParaRPr>
          </a:p>
        </p:txBody>
      </p:sp>
      <p:sp>
        <p:nvSpPr>
          <p:cNvPr id="3" name="TextBox 83">
            <a:extLst>
              <a:ext uri="{FF2B5EF4-FFF2-40B4-BE49-F238E27FC236}">
                <a16:creationId xmlns:a16="http://schemas.microsoft.com/office/drawing/2014/main" id="{EB8FCB11-6632-4FAE-00FA-CBEBB16DD464}"/>
              </a:ext>
            </a:extLst>
          </p:cNvPr>
          <p:cNvSpPr txBox="1"/>
          <p:nvPr/>
        </p:nvSpPr>
        <p:spPr>
          <a:xfrm>
            <a:off x="4515101" y="4773635"/>
            <a:ext cx="2988462" cy="442674"/>
          </a:xfrm>
          <a:prstGeom prst="roundRect">
            <a:avLst/>
          </a:prstGeom>
          <a:solidFill>
            <a:schemeClr val="bg1"/>
          </a:solidFill>
          <a:ln w="57150">
            <a:solidFill>
              <a:schemeClr val="accent5"/>
            </a:solidFill>
          </a:ln>
        </p:spPr>
        <p:txBody>
          <a:bodyPr wrap="square" rtlCol="0">
            <a:spAutoFit/>
          </a:bodyPr>
          <a:lstStyle/>
          <a:p>
            <a:pPr algn="ctr"/>
            <a:r>
              <a:rPr lang="fr-FR" altLang="ko-KR" sz="2000" b="1" dirty="0">
                <a:solidFill>
                  <a:srgbClr val="2E5B15"/>
                </a:solidFill>
                <a:cs typeface="Arial" pitchFamily="34" charset="0"/>
              </a:rPr>
              <a:t>Ravenue streams</a:t>
            </a:r>
            <a:endParaRPr lang="en-US" altLang="ko-KR" sz="2000" b="1" dirty="0">
              <a:solidFill>
                <a:srgbClr val="2E5B15"/>
              </a:solidFill>
              <a:cs typeface="Arial" pitchFamily="34" charset="0"/>
            </a:endParaRPr>
          </a:p>
        </p:txBody>
      </p:sp>
      <p:sp>
        <p:nvSpPr>
          <p:cNvPr id="5" name="ZoneTexte 4">
            <a:extLst>
              <a:ext uri="{FF2B5EF4-FFF2-40B4-BE49-F238E27FC236}">
                <a16:creationId xmlns:a16="http://schemas.microsoft.com/office/drawing/2014/main" id="{2AE65290-B4B9-23C8-CEDE-14F3EA15F1E2}"/>
              </a:ext>
            </a:extLst>
          </p:cNvPr>
          <p:cNvSpPr txBox="1"/>
          <p:nvPr/>
        </p:nvSpPr>
        <p:spPr>
          <a:xfrm>
            <a:off x="8626292" y="2203031"/>
            <a:ext cx="3873195" cy="1077218"/>
          </a:xfrm>
          <a:prstGeom prst="rect">
            <a:avLst/>
          </a:prstGeom>
          <a:noFill/>
        </p:spPr>
        <p:txBody>
          <a:bodyPr wrap="square">
            <a:spAutoFit/>
          </a:bodyPr>
          <a:lstStyle/>
          <a:p>
            <a:pPr marL="342900" indent="-342900">
              <a:buFont typeface="Arial" panose="020B0604020202020204" pitchFamily="34" charset="0"/>
              <a:buChar char="•"/>
            </a:pPr>
            <a:r>
              <a:rPr lang="fr-FR" sz="1600" b="1" dirty="0">
                <a:latin typeface="Times New Roman" panose="02020603050405020304" pitchFamily="18" charset="0"/>
                <a:cs typeface="Times New Roman" panose="02020603050405020304" pitchFamily="18" charset="0"/>
              </a:rPr>
              <a:t>Mobile application </a:t>
            </a:r>
          </a:p>
          <a:p>
            <a:pPr marL="342900" indent="-342900">
              <a:buFont typeface="Arial" panose="020B0604020202020204" pitchFamily="34" charset="0"/>
              <a:buChar char="•"/>
            </a:pPr>
            <a:r>
              <a:rPr lang="fr-FR" sz="1600" b="1" dirty="0">
                <a:latin typeface="Times New Roman" panose="02020603050405020304" pitchFamily="18" charset="0"/>
                <a:cs typeface="Times New Roman" panose="02020603050405020304" pitchFamily="18" charset="0"/>
              </a:rPr>
              <a:t>Web3 platform</a:t>
            </a:r>
          </a:p>
          <a:p>
            <a:pPr marL="342900" indent="-34290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partnerships with municipalities and NGOs</a:t>
            </a:r>
            <a:endParaRPr lang="fr-FR" sz="1600" b="1" dirty="0">
              <a:latin typeface="Times New Roman" panose="02020603050405020304" pitchFamily="18" charset="0"/>
              <a:cs typeface="Times New Roman" panose="02020603050405020304" pitchFamily="18" charset="0"/>
            </a:endParaRPr>
          </a:p>
        </p:txBody>
      </p:sp>
      <p:sp>
        <p:nvSpPr>
          <p:cNvPr id="2" name="ZoneTexte 1">
            <a:extLst>
              <a:ext uri="{FF2B5EF4-FFF2-40B4-BE49-F238E27FC236}">
                <a16:creationId xmlns:a16="http://schemas.microsoft.com/office/drawing/2014/main" id="{2801DCCD-EE99-C46C-0E8F-28AA077786CD}"/>
              </a:ext>
            </a:extLst>
          </p:cNvPr>
          <p:cNvSpPr txBox="1"/>
          <p:nvPr/>
        </p:nvSpPr>
        <p:spPr>
          <a:xfrm>
            <a:off x="8472155" y="4364648"/>
            <a:ext cx="3873195" cy="1815882"/>
          </a:xfrm>
          <a:prstGeom prst="rect">
            <a:avLst/>
          </a:prstGeom>
          <a:noFill/>
        </p:spPr>
        <p:txBody>
          <a:bodyPr wrap="square">
            <a:spAutoFit/>
          </a:bodyPr>
          <a:lstStyle/>
          <a:p>
            <a:pPr marL="342900" indent="-342900">
              <a:buFont typeface="Arial" panose="020B0604020202020204" pitchFamily="34" charset="0"/>
              <a:buChar char="•"/>
            </a:pPr>
            <a:r>
              <a:rPr lang="fr-FR" sz="1600" b="1" dirty="0">
                <a:latin typeface="Times New Roman" panose="02020603050405020304" pitchFamily="18" charset="0"/>
                <a:cs typeface="Times New Roman" panose="02020603050405020304" pitchFamily="18" charset="0"/>
              </a:rPr>
              <a:t>Focus on building trust </a:t>
            </a:r>
            <a:r>
              <a:rPr lang="fr-FR" sz="1600" b="1" dirty="0" err="1">
                <a:latin typeface="Times New Roman" panose="02020603050405020304" pitchFamily="18" charset="0"/>
                <a:cs typeface="Times New Roman" panose="02020603050405020304" pitchFamily="18" charset="0"/>
              </a:rPr>
              <a:t>within</a:t>
            </a:r>
            <a:r>
              <a:rPr lang="fr-FR" sz="1600" b="1" dirty="0">
                <a:latin typeface="Times New Roman" panose="02020603050405020304" pitchFamily="18" charset="0"/>
                <a:cs typeface="Times New Roman" panose="02020603050405020304" pitchFamily="18" charset="0"/>
              </a:rPr>
              <a:t> </a:t>
            </a:r>
            <a:r>
              <a:rPr lang="fr-FR" sz="1600" b="1" dirty="0" err="1">
                <a:latin typeface="Times New Roman" panose="02020603050405020304" pitchFamily="18" charset="0"/>
                <a:cs typeface="Times New Roman" panose="02020603050405020304" pitchFamily="18" charset="0"/>
              </a:rPr>
              <a:t>communities</a:t>
            </a:r>
            <a:endParaRPr lang="fr-FR" sz="16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1600" b="1" dirty="0" err="1">
                <a:latin typeface="Times New Roman" panose="02020603050405020304" pitchFamily="18" charset="0"/>
                <a:cs typeface="Times New Roman" panose="02020603050405020304" pitchFamily="18" charset="0"/>
              </a:rPr>
              <a:t>Technology</a:t>
            </a:r>
            <a:r>
              <a:rPr lang="fr-FR" sz="1600" b="1" dirty="0">
                <a:latin typeface="Times New Roman" panose="02020603050405020304" pitchFamily="18" charset="0"/>
                <a:cs typeface="Times New Roman" panose="02020603050405020304" pitchFamily="18" charset="0"/>
              </a:rPr>
              <a:t> innovation in </a:t>
            </a:r>
            <a:r>
              <a:rPr lang="fr-FR" sz="1600" b="1" dirty="0" err="1">
                <a:latin typeface="Times New Roman" panose="02020603050405020304" pitchFamily="18" charset="0"/>
                <a:cs typeface="Times New Roman" panose="02020603050405020304" pitchFamily="18" charset="0"/>
              </a:rPr>
              <a:t>precision</a:t>
            </a:r>
            <a:r>
              <a:rPr lang="fr-FR" sz="1600" b="1" dirty="0">
                <a:latin typeface="Times New Roman" panose="02020603050405020304" pitchFamily="18" charset="0"/>
                <a:cs typeface="Times New Roman" panose="02020603050405020304" pitchFamily="18" charset="0"/>
              </a:rPr>
              <a:t> agriculture</a:t>
            </a:r>
          </a:p>
          <a:p>
            <a:pPr marL="342900" indent="-342900">
              <a:buFont typeface="Arial" panose="020B0604020202020204" pitchFamily="34" charset="0"/>
              <a:buChar char="•"/>
            </a:pPr>
            <a:r>
              <a:rPr lang="fr-FR" sz="1600" b="1" dirty="0" err="1">
                <a:latin typeface="Times New Roman" panose="02020603050405020304" pitchFamily="18" charset="0"/>
                <a:cs typeface="Times New Roman" panose="02020603050405020304" pitchFamily="18" charset="0"/>
              </a:rPr>
              <a:t>Promoting</a:t>
            </a:r>
            <a:r>
              <a:rPr lang="fr-FR" sz="1600" b="1" dirty="0">
                <a:latin typeface="Times New Roman" panose="02020603050405020304" pitchFamily="18" charset="0"/>
                <a:cs typeface="Times New Roman" panose="02020603050405020304" pitchFamily="18" charset="0"/>
              </a:rPr>
              <a:t> </a:t>
            </a:r>
            <a:r>
              <a:rPr lang="fr-FR" sz="1600" b="1" dirty="0" err="1">
                <a:latin typeface="Times New Roman" panose="02020603050405020304" pitchFamily="18" charset="0"/>
                <a:cs typeface="Times New Roman" panose="02020603050405020304" pitchFamily="18" charset="0"/>
              </a:rPr>
              <a:t>community</a:t>
            </a:r>
            <a:r>
              <a:rPr lang="fr-FR" sz="1600" b="1" dirty="0">
                <a:latin typeface="Times New Roman" panose="02020603050405020304" pitchFamily="18" charset="0"/>
                <a:cs typeface="Times New Roman" panose="02020603050405020304" pitchFamily="18" charset="0"/>
              </a:rPr>
              <a:t> engagement</a:t>
            </a:r>
          </a:p>
          <a:p>
            <a:pPr marL="342900" indent="-342900">
              <a:buFont typeface="Arial" panose="020B0604020202020204" pitchFamily="34" charset="0"/>
              <a:buChar char="•"/>
            </a:pPr>
            <a:r>
              <a:rPr lang="fr-FR" sz="1600" b="1" dirty="0" err="1">
                <a:latin typeface="Times New Roman" panose="02020603050405020304" pitchFamily="18" charset="0"/>
                <a:cs typeface="Times New Roman" panose="02020603050405020304" pitchFamily="18" charset="0"/>
              </a:rPr>
              <a:t>Enabling</a:t>
            </a:r>
            <a:r>
              <a:rPr lang="fr-FR" sz="1600" b="1" dirty="0">
                <a:latin typeface="Times New Roman" panose="02020603050405020304" pitchFamily="18" charset="0"/>
                <a:cs typeface="Times New Roman" panose="02020603050405020304" pitchFamily="18" charset="0"/>
              </a:rPr>
              <a:t> </a:t>
            </a:r>
            <a:r>
              <a:rPr lang="fr-FR" sz="1600" b="1" dirty="0" err="1">
                <a:latin typeface="Times New Roman" panose="02020603050405020304" pitchFamily="18" charset="0"/>
                <a:cs typeface="Times New Roman" panose="02020603050405020304" pitchFamily="18" charset="0"/>
              </a:rPr>
              <a:t>sustainable</a:t>
            </a:r>
            <a:r>
              <a:rPr lang="fr-FR" sz="1600" b="1" dirty="0">
                <a:latin typeface="Times New Roman" panose="02020603050405020304" pitchFamily="18" charset="0"/>
                <a:cs typeface="Times New Roman" panose="02020603050405020304" pitchFamily="18" charset="0"/>
              </a:rPr>
              <a:t> </a:t>
            </a:r>
            <a:r>
              <a:rPr lang="fr-FR" sz="1600" b="1" dirty="0" err="1">
                <a:latin typeface="Times New Roman" panose="02020603050405020304" pitchFamily="18" charset="0"/>
                <a:cs typeface="Times New Roman" panose="02020603050405020304" pitchFamily="18" charset="0"/>
              </a:rPr>
              <a:t>farming</a:t>
            </a:r>
            <a:r>
              <a:rPr lang="fr-FR" sz="1600" b="1" dirty="0">
                <a:latin typeface="Times New Roman" panose="02020603050405020304" pitchFamily="18" charset="0"/>
                <a:cs typeface="Times New Roman" panose="02020603050405020304" pitchFamily="18" charset="0"/>
              </a:rPr>
              <a:t> practices.</a:t>
            </a:r>
          </a:p>
        </p:txBody>
      </p:sp>
      <p:pic>
        <p:nvPicPr>
          <p:cNvPr id="4" name="Picture 3" descr="A blue and black logo&#10;&#10;Description automatically generated">
            <a:extLst>
              <a:ext uri="{FF2B5EF4-FFF2-40B4-BE49-F238E27FC236}">
                <a16:creationId xmlns:a16="http://schemas.microsoft.com/office/drawing/2014/main" id="{1268C266-2F7C-D3B5-E9F0-B971EB4E5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05" y="132087"/>
            <a:ext cx="2116183" cy="500226"/>
          </a:xfrm>
          <a:prstGeom prst="rect">
            <a:avLst/>
          </a:prstGeom>
        </p:spPr>
      </p:pic>
      <p:pic>
        <p:nvPicPr>
          <p:cNvPr id="7" name="Picture 6">
            <a:extLst>
              <a:ext uri="{FF2B5EF4-FFF2-40B4-BE49-F238E27FC236}">
                <a16:creationId xmlns:a16="http://schemas.microsoft.com/office/drawing/2014/main" id="{E87C624B-5C33-BBA0-C3FC-94E3E6A8D0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1243" y="29292"/>
            <a:ext cx="772435" cy="773983"/>
          </a:xfrm>
          <a:prstGeom prst="rect">
            <a:avLst/>
          </a:prstGeom>
        </p:spPr>
      </p:pic>
      <p:pic>
        <p:nvPicPr>
          <p:cNvPr id="9" name="Picture 8" descr="A graphic of a diagram of a water source&#10;&#10;Description automatically generated with medium confidence">
            <a:extLst>
              <a:ext uri="{FF2B5EF4-FFF2-40B4-BE49-F238E27FC236}">
                <a16:creationId xmlns:a16="http://schemas.microsoft.com/office/drawing/2014/main" id="{333C1AAA-61F5-6E50-3E9B-55A81F2704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3231" y="29292"/>
            <a:ext cx="772435" cy="772435"/>
          </a:xfrm>
          <a:prstGeom prst="rect">
            <a:avLst/>
          </a:prstGeom>
        </p:spPr>
      </p:pic>
      <p:grpSp>
        <p:nvGrpSpPr>
          <p:cNvPr id="10" name="Groupe 44">
            <a:extLst>
              <a:ext uri="{FF2B5EF4-FFF2-40B4-BE49-F238E27FC236}">
                <a16:creationId xmlns:a16="http://schemas.microsoft.com/office/drawing/2014/main" id="{0CBBBE88-8D33-41E4-921B-A1EF3E738073}"/>
              </a:ext>
            </a:extLst>
          </p:cNvPr>
          <p:cNvGrpSpPr/>
          <p:nvPr/>
        </p:nvGrpSpPr>
        <p:grpSpPr>
          <a:xfrm>
            <a:off x="211303" y="6469319"/>
            <a:ext cx="12228754" cy="313971"/>
            <a:chOff x="237820" y="6456145"/>
            <a:chExt cx="12228754" cy="313971"/>
          </a:xfrm>
        </p:grpSpPr>
        <p:sp>
          <p:nvSpPr>
            <p:cNvPr id="15" name="ZoneTexte 45">
              <a:extLst>
                <a:ext uri="{FF2B5EF4-FFF2-40B4-BE49-F238E27FC236}">
                  <a16:creationId xmlns:a16="http://schemas.microsoft.com/office/drawing/2014/main" id="{830AC9E3-5515-3580-EAA1-E90BDA93D473}"/>
                </a:ext>
              </a:extLst>
            </p:cNvPr>
            <p:cNvSpPr txBox="1"/>
            <p:nvPr/>
          </p:nvSpPr>
          <p:spPr>
            <a:xfrm>
              <a:off x="237820" y="6462339"/>
              <a:ext cx="4582978" cy="307777"/>
            </a:xfrm>
            <a:prstGeom prst="rect">
              <a:avLst/>
            </a:prstGeom>
            <a:noFill/>
          </p:spPr>
          <p:txBody>
            <a:bodyPr wrap="square" rtlCol="0">
              <a:spAutoFit/>
            </a:bodyPr>
            <a:lstStyle/>
            <a:p>
              <a:r>
                <a:rPr lang="en-US" sz="1400" b="0" i="0" dirty="0" err="1">
                  <a:solidFill>
                    <a:srgbClr val="632B2B"/>
                  </a:solidFill>
                  <a:effectLst/>
                  <a:latin typeface="Montserrat-Regular"/>
                </a:rPr>
                <a:t>MoroccoAI</a:t>
              </a:r>
              <a:endParaRPr lang="en-US" sz="1400" b="0" i="0" dirty="0">
                <a:solidFill>
                  <a:srgbClr val="632B2B"/>
                </a:solidFill>
                <a:effectLst/>
                <a:latin typeface="Montserrat-Regular"/>
              </a:endParaRPr>
            </a:p>
          </p:txBody>
        </p:sp>
        <p:sp>
          <p:nvSpPr>
            <p:cNvPr id="17" name="ZoneTexte 46">
              <a:extLst>
                <a:ext uri="{FF2B5EF4-FFF2-40B4-BE49-F238E27FC236}">
                  <a16:creationId xmlns:a16="http://schemas.microsoft.com/office/drawing/2014/main" id="{A8A0C588-1AFA-FE85-8B30-B9E627BAA656}"/>
                </a:ext>
              </a:extLst>
            </p:cNvPr>
            <p:cNvSpPr txBox="1"/>
            <p:nvPr/>
          </p:nvSpPr>
          <p:spPr>
            <a:xfrm>
              <a:off x="6805666" y="6460690"/>
              <a:ext cx="2303687" cy="307777"/>
            </a:xfrm>
            <a:prstGeom prst="rect">
              <a:avLst/>
            </a:prstGeom>
            <a:noFill/>
          </p:spPr>
          <p:txBody>
            <a:bodyPr wrap="square">
              <a:spAutoFit/>
            </a:bodyPr>
            <a:lstStyle/>
            <a:p>
              <a:r>
                <a:rPr lang="en-US" sz="1400" b="0" i="0" dirty="0">
                  <a:solidFill>
                    <a:srgbClr val="202124"/>
                  </a:solidFill>
                  <a:effectLst/>
                  <a:latin typeface="Montserrat-Regular"/>
                </a:rPr>
                <a:t>AQUASHARING</a:t>
              </a:r>
              <a:endParaRPr lang="fr-FR" sz="1400" dirty="0"/>
            </a:p>
          </p:txBody>
        </p:sp>
        <p:sp>
          <p:nvSpPr>
            <p:cNvPr id="20" name="ZoneTexte 47">
              <a:extLst>
                <a:ext uri="{FF2B5EF4-FFF2-40B4-BE49-F238E27FC236}">
                  <a16:creationId xmlns:a16="http://schemas.microsoft.com/office/drawing/2014/main" id="{6DE0E8B4-384F-B767-2048-41CEEB81EDD3}"/>
                </a:ext>
              </a:extLst>
            </p:cNvPr>
            <p:cNvSpPr txBox="1"/>
            <p:nvPr/>
          </p:nvSpPr>
          <p:spPr>
            <a:xfrm>
              <a:off x="11094221" y="6456145"/>
              <a:ext cx="1372353" cy="307777"/>
            </a:xfrm>
            <a:prstGeom prst="rect">
              <a:avLst/>
            </a:prstGeom>
            <a:noFill/>
          </p:spPr>
          <p:txBody>
            <a:bodyPr wrap="square">
              <a:spAutoFit/>
            </a:bodyPr>
            <a:lstStyle/>
            <a:p>
              <a:r>
                <a:rPr lang="fr-FR" sz="1400" dirty="0"/>
                <a:t>8</a:t>
              </a:r>
            </a:p>
          </p:txBody>
        </p:sp>
      </p:grpSp>
    </p:spTree>
    <p:extLst>
      <p:ext uri="{BB962C8B-B14F-4D97-AF65-F5344CB8AC3E}">
        <p14:creationId xmlns:p14="http://schemas.microsoft.com/office/powerpoint/2010/main" val="130525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8" grpId="0"/>
      <p:bldP spid="32" grpId="0"/>
      <p:bldP spid="51" grpId="0" animBg="1"/>
      <p:bldP spid="54" grpId="0" animBg="1"/>
      <p:bldP spid="6" grpId="0" animBg="1"/>
      <p:bldP spid="8" grpId="0" animBg="1"/>
      <p:bldP spid="3" grpId="0" animBg="1"/>
      <p:bldP spid="5"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CFC69EB0-1A56-BABC-01D5-13D1DB09D506}"/>
              </a:ext>
            </a:extLst>
          </p:cNvPr>
          <p:cNvSpPr txBox="1"/>
          <p:nvPr/>
        </p:nvSpPr>
        <p:spPr>
          <a:xfrm>
            <a:off x="3442235" y="851541"/>
            <a:ext cx="6231834" cy="2308324"/>
          </a:xfrm>
          <a:prstGeom prst="rect">
            <a:avLst/>
          </a:prstGeom>
          <a:noFill/>
        </p:spPr>
        <p:txBody>
          <a:bodyPr wrap="square">
            <a:spAutoFit/>
          </a:bodyPr>
          <a:lstStyle/>
          <a:p>
            <a:pPr algn="ctr">
              <a:defRPr/>
            </a:pPr>
            <a:r>
              <a:rPr lang="fr-FR" sz="3200" b="1" dirty="0">
                <a:solidFill>
                  <a:srgbClr val="2E5B15"/>
                </a:solidFill>
                <a:latin typeface="Arial"/>
              </a:rPr>
              <a:t>Impact – Vision</a:t>
            </a:r>
          </a:p>
          <a:p>
            <a:pPr algn="ctr">
              <a:defRPr/>
            </a:pPr>
            <a:r>
              <a:rPr lang="fr-FR" sz="2400" b="1" dirty="0">
                <a:solidFill>
                  <a:srgbClr val="92D050"/>
                </a:solidFill>
                <a:latin typeface="Times New Roman" panose="02020603050405020304" pitchFamily="18" charset="0"/>
                <a:cs typeface="Times New Roman" panose="02020603050405020304" pitchFamily="18" charset="0"/>
              </a:rPr>
              <a:t>A New </a:t>
            </a:r>
            <a:r>
              <a:rPr lang="fr-FR" sz="2400" b="1" dirty="0" err="1">
                <a:solidFill>
                  <a:srgbClr val="92D050"/>
                </a:solidFill>
                <a:latin typeface="Times New Roman" panose="02020603050405020304" pitchFamily="18" charset="0"/>
                <a:cs typeface="Times New Roman" panose="02020603050405020304" pitchFamily="18" charset="0"/>
              </a:rPr>
              <a:t>Way</a:t>
            </a:r>
            <a:r>
              <a:rPr lang="fr-FR" sz="2400" b="1" dirty="0">
                <a:solidFill>
                  <a:srgbClr val="92D050"/>
                </a:solidFill>
                <a:latin typeface="Times New Roman" panose="02020603050405020304" pitchFamily="18" charset="0"/>
                <a:cs typeface="Times New Roman" panose="02020603050405020304" pitchFamily="18" charset="0"/>
              </a:rPr>
              <a:t> Of </a:t>
            </a:r>
            <a:r>
              <a:rPr lang="fr-FR" sz="2400" b="1" dirty="0" err="1">
                <a:solidFill>
                  <a:srgbClr val="92D050"/>
                </a:solidFill>
                <a:latin typeface="Times New Roman" panose="02020603050405020304" pitchFamily="18" charset="0"/>
                <a:cs typeface="Times New Roman" panose="02020603050405020304" pitchFamily="18" charset="0"/>
              </a:rPr>
              <a:t>Thinking</a:t>
            </a:r>
            <a:r>
              <a:rPr lang="fr-FR" sz="2400" b="1" dirty="0">
                <a:solidFill>
                  <a:srgbClr val="92D050"/>
                </a:solidFill>
                <a:latin typeface="Times New Roman" panose="02020603050405020304" pitchFamily="18" charset="0"/>
                <a:cs typeface="Times New Roman" panose="02020603050405020304" pitchFamily="18" charset="0"/>
              </a:rPr>
              <a:t> In Water Management </a:t>
            </a:r>
          </a:p>
          <a:p>
            <a:pPr algn="ctr">
              <a:defRPr/>
            </a:pPr>
            <a:endParaRPr lang="fr-FR" sz="3200" b="1" dirty="0">
              <a:solidFill>
                <a:srgbClr val="2E5B15"/>
              </a:solidFill>
              <a:latin typeface="Arial"/>
            </a:endParaRPr>
          </a:p>
          <a:p>
            <a:pPr algn="ctr">
              <a:defRPr/>
            </a:pPr>
            <a:endParaRPr lang="fr-FR" sz="3200" b="1" dirty="0">
              <a:solidFill>
                <a:srgbClr val="2E5B15"/>
              </a:solidFill>
              <a:latin typeface="Arial"/>
            </a:endParaRPr>
          </a:p>
        </p:txBody>
      </p:sp>
      <p:grpSp>
        <p:nvGrpSpPr>
          <p:cNvPr id="19" name="Groupe 18">
            <a:extLst>
              <a:ext uri="{FF2B5EF4-FFF2-40B4-BE49-F238E27FC236}">
                <a16:creationId xmlns:a16="http://schemas.microsoft.com/office/drawing/2014/main" id="{D155309A-C49E-55D1-275C-8274B6485CFD}"/>
              </a:ext>
            </a:extLst>
          </p:cNvPr>
          <p:cNvGrpSpPr/>
          <p:nvPr/>
        </p:nvGrpSpPr>
        <p:grpSpPr>
          <a:xfrm>
            <a:off x="4346652" y="2405198"/>
            <a:ext cx="3498696" cy="2889580"/>
            <a:chOff x="4346652" y="2405198"/>
            <a:chExt cx="3498696" cy="2889580"/>
          </a:xfrm>
        </p:grpSpPr>
        <p:sp>
          <p:nvSpPr>
            <p:cNvPr id="13" name="Freeform: Shape 2">
              <a:extLst>
                <a:ext uri="{FF2B5EF4-FFF2-40B4-BE49-F238E27FC236}">
                  <a16:creationId xmlns:a16="http://schemas.microsoft.com/office/drawing/2014/main" id="{400394A6-8C76-BF7C-93EC-49A8967DB81B}"/>
                </a:ext>
              </a:extLst>
            </p:cNvPr>
            <p:cNvSpPr/>
            <p:nvPr/>
          </p:nvSpPr>
          <p:spPr>
            <a:xfrm>
              <a:off x="4346652" y="2405198"/>
              <a:ext cx="3496677" cy="2043638"/>
            </a:xfrm>
            <a:custGeom>
              <a:avLst/>
              <a:gdLst>
                <a:gd name="connsiteX0" fmla="*/ 940 w 1227989"/>
                <a:gd name="connsiteY0" fmla="*/ 717700 h 717700"/>
                <a:gd name="connsiteX1" fmla="*/ 1809 w 1227989"/>
                <a:gd name="connsiteY1" fmla="*/ 365375 h 717700"/>
                <a:gd name="connsiteX2" fmla="*/ 241913 w 1227989"/>
                <a:gd name="connsiteY2" fmla="*/ 122227 h 717700"/>
                <a:gd name="connsiteX3" fmla="*/ 278885 w 1227989"/>
                <a:gd name="connsiteY3" fmla="*/ 121357 h 717700"/>
                <a:gd name="connsiteX4" fmla="*/ 872184 w 1227989"/>
                <a:gd name="connsiteY4" fmla="*/ 121792 h 717700"/>
                <a:gd name="connsiteX5" fmla="*/ 895673 w 1227989"/>
                <a:gd name="connsiteY5" fmla="*/ 98303 h 717700"/>
                <a:gd name="connsiteX6" fmla="*/ 895238 w 1227989"/>
                <a:gd name="connsiteY6" fmla="*/ 0 h 717700"/>
                <a:gd name="connsiteX7" fmla="*/ 1227989 w 1227989"/>
                <a:gd name="connsiteY7" fmla="*/ 192257 h 717700"/>
                <a:gd name="connsiteX8" fmla="*/ 895238 w 1227989"/>
                <a:gd name="connsiteY8" fmla="*/ 384513 h 717700"/>
                <a:gd name="connsiteX9" fmla="*/ 895238 w 1227989"/>
                <a:gd name="connsiteY9" fmla="*/ 291430 h 717700"/>
                <a:gd name="connsiteX10" fmla="*/ 870444 w 1227989"/>
                <a:gd name="connsiteY10" fmla="*/ 267071 h 717700"/>
                <a:gd name="connsiteX11" fmla="*/ 273666 w 1227989"/>
                <a:gd name="connsiteY11" fmla="*/ 266202 h 717700"/>
                <a:gd name="connsiteX12" fmla="*/ 145350 w 1227989"/>
                <a:gd name="connsiteY12" fmla="*/ 395823 h 717700"/>
                <a:gd name="connsiteX13" fmla="*/ 146219 w 1227989"/>
                <a:gd name="connsiteY13" fmla="*/ 618092 h 717700"/>
                <a:gd name="connsiteX14" fmla="*/ 132300 w 1227989"/>
                <a:gd name="connsiteY14" fmla="*/ 642885 h 717700"/>
                <a:gd name="connsiteX15" fmla="*/ 940 w 1227989"/>
                <a:gd name="connsiteY15" fmla="*/ 717700 h 71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7989" h="717700">
                  <a:moveTo>
                    <a:pt x="940" y="717700"/>
                  </a:moveTo>
                  <a:cubicBezTo>
                    <a:pt x="940" y="597649"/>
                    <a:pt x="-1670" y="481512"/>
                    <a:pt x="1809" y="365375"/>
                  </a:cubicBezTo>
                  <a:cubicBezTo>
                    <a:pt x="5724" y="235319"/>
                    <a:pt x="111857" y="130491"/>
                    <a:pt x="241913" y="122227"/>
                  </a:cubicBezTo>
                  <a:cubicBezTo>
                    <a:pt x="254092" y="121357"/>
                    <a:pt x="266706" y="121357"/>
                    <a:pt x="278885" y="121357"/>
                  </a:cubicBezTo>
                  <a:cubicBezTo>
                    <a:pt x="476797" y="121357"/>
                    <a:pt x="674273" y="120922"/>
                    <a:pt x="872184" y="121792"/>
                  </a:cubicBezTo>
                  <a:cubicBezTo>
                    <a:pt x="890888" y="121792"/>
                    <a:pt x="896543" y="117007"/>
                    <a:pt x="895673" y="98303"/>
                  </a:cubicBezTo>
                  <a:cubicBezTo>
                    <a:pt x="893933" y="66985"/>
                    <a:pt x="895238" y="35668"/>
                    <a:pt x="895238" y="0"/>
                  </a:cubicBezTo>
                  <a:cubicBezTo>
                    <a:pt x="1007460" y="64811"/>
                    <a:pt x="1116637" y="127881"/>
                    <a:pt x="1227989" y="192257"/>
                  </a:cubicBezTo>
                  <a:cubicBezTo>
                    <a:pt x="1116637" y="256632"/>
                    <a:pt x="1007460" y="319703"/>
                    <a:pt x="895238" y="384513"/>
                  </a:cubicBezTo>
                  <a:cubicBezTo>
                    <a:pt x="895238" y="351456"/>
                    <a:pt x="895238" y="321443"/>
                    <a:pt x="895238" y="291430"/>
                  </a:cubicBezTo>
                  <a:cubicBezTo>
                    <a:pt x="895238" y="263592"/>
                    <a:pt x="898282" y="267071"/>
                    <a:pt x="870444" y="267071"/>
                  </a:cubicBezTo>
                  <a:cubicBezTo>
                    <a:pt x="671663" y="267071"/>
                    <a:pt x="472447" y="268811"/>
                    <a:pt x="273666" y="266202"/>
                  </a:cubicBezTo>
                  <a:cubicBezTo>
                    <a:pt x="196676" y="265332"/>
                    <a:pt x="142305" y="319703"/>
                    <a:pt x="145350" y="395823"/>
                  </a:cubicBezTo>
                  <a:cubicBezTo>
                    <a:pt x="147959" y="469767"/>
                    <a:pt x="145785" y="544147"/>
                    <a:pt x="146219" y="618092"/>
                  </a:cubicBezTo>
                  <a:cubicBezTo>
                    <a:pt x="146219" y="630271"/>
                    <a:pt x="142740" y="636796"/>
                    <a:pt x="132300" y="642885"/>
                  </a:cubicBezTo>
                  <a:cubicBezTo>
                    <a:pt x="88803" y="666809"/>
                    <a:pt x="46611" y="691602"/>
                    <a:pt x="940" y="717700"/>
                  </a:cubicBezTo>
                  <a:close/>
                </a:path>
              </a:pathLst>
            </a:custGeom>
            <a:solidFill>
              <a:schemeClr val="accent2"/>
            </a:solidFill>
            <a:ln w="43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4" name="Freeform: Shape 3">
              <a:extLst>
                <a:ext uri="{FF2B5EF4-FFF2-40B4-BE49-F238E27FC236}">
                  <a16:creationId xmlns:a16="http://schemas.microsoft.com/office/drawing/2014/main" id="{FA721F64-A407-BB4B-EEE6-3D7E57AEF202}"/>
                </a:ext>
              </a:extLst>
            </p:cNvPr>
            <p:cNvSpPr/>
            <p:nvPr/>
          </p:nvSpPr>
          <p:spPr>
            <a:xfrm>
              <a:off x="4349327" y="3257335"/>
              <a:ext cx="3496021" cy="2037443"/>
            </a:xfrm>
            <a:custGeom>
              <a:avLst/>
              <a:gdLst>
                <a:gd name="connsiteX0" fmla="*/ 0 w 1227759"/>
                <a:gd name="connsiteY0" fmla="*/ 523269 h 715525"/>
                <a:gd name="connsiteX1" fmla="*/ 332752 w 1227759"/>
                <a:gd name="connsiteY1" fmla="*/ 331012 h 715525"/>
                <a:gd name="connsiteX2" fmla="*/ 332317 w 1227759"/>
                <a:gd name="connsiteY2" fmla="*/ 432360 h 715525"/>
                <a:gd name="connsiteX3" fmla="*/ 348846 w 1227759"/>
                <a:gd name="connsiteY3" fmla="*/ 449324 h 715525"/>
                <a:gd name="connsiteX4" fmla="*/ 964328 w 1227759"/>
                <a:gd name="connsiteY4" fmla="*/ 448889 h 715525"/>
                <a:gd name="connsiteX5" fmla="*/ 1082205 w 1227759"/>
                <a:gd name="connsiteY5" fmla="*/ 328837 h 715525"/>
                <a:gd name="connsiteX6" fmla="*/ 1082205 w 1227759"/>
                <a:gd name="connsiteY6" fmla="*/ 96998 h 715525"/>
                <a:gd name="connsiteX7" fmla="*/ 1095254 w 1227759"/>
                <a:gd name="connsiteY7" fmla="*/ 73510 h 715525"/>
                <a:gd name="connsiteX8" fmla="*/ 1223570 w 1227759"/>
                <a:gd name="connsiteY8" fmla="*/ 0 h 715525"/>
                <a:gd name="connsiteX9" fmla="*/ 1227050 w 1227759"/>
                <a:gd name="connsiteY9" fmla="*/ 17399 h 715525"/>
                <a:gd name="connsiteX10" fmla="*/ 1227050 w 1227759"/>
                <a:gd name="connsiteY10" fmla="*/ 327097 h 715525"/>
                <a:gd name="connsiteX11" fmla="*/ 959109 w 1227759"/>
                <a:gd name="connsiteY11" fmla="*/ 594604 h 715525"/>
                <a:gd name="connsiteX12" fmla="*/ 356675 w 1227759"/>
                <a:gd name="connsiteY12" fmla="*/ 594604 h 715525"/>
                <a:gd name="connsiteX13" fmla="*/ 332752 w 1227759"/>
                <a:gd name="connsiteY13" fmla="*/ 618092 h 715525"/>
                <a:gd name="connsiteX14" fmla="*/ 332752 w 1227759"/>
                <a:gd name="connsiteY14" fmla="*/ 715525 h 715525"/>
                <a:gd name="connsiteX15" fmla="*/ 0 w 1227759"/>
                <a:gd name="connsiteY15" fmla="*/ 523269 h 71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7759" h="715525">
                  <a:moveTo>
                    <a:pt x="0" y="523269"/>
                  </a:moveTo>
                  <a:cubicBezTo>
                    <a:pt x="111787" y="458458"/>
                    <a:pt x="220965" y="395823"/>
                    <a:pt x="332752" y="331012"/>
                  </a:cubicBezTo>
                  <a:cubicBezTo>
                    <a:pt x="332752" y="367115"/>
                    <a:pt x="333187" y="399737"/>
                    <a:pt x="332317" y="432360"/>
                  </a:cubicBezTo>
                  <a:cubicBezTo>
                    <a:pt x="331882" y="445409"/>
                    <a:pt x="335797" y="449324"/>
                    <a:pt x="348846" y="449324"/>
                  </a:cubicBezTo>
                  <a:cubicBezTo>
                    <a:pt x="554152" y="448889"/>
                    <a:pt x="759022" y="449324"/>
                    <a:pt x="964328" y="448889"/>
                  </a:cubicBezTo>
                  <a:cubicBezTo>
                    <a:pt x="1035228" y="448454"/>
                    <a:pt x="1081770" y="400172"/>
                    <a:pt x="1082205" y="328837"/>
                  </a:cubicBezTo>
                  <a:cubicBezTo>
                    <a:pt x="1082640" y="251413"/>
                    <a:pt x="1082640" y="174423"/>
                    <a:pt x="1082205" y="96998"/>
                  </a:cubicBezTo>
                  <a:cubicBezTo>
                    <a:pt x="1082205" y="85689"/>
                    <a:pt x="1085250" y="79165"/>
                    <a:pt x="1095254" y="73510"/>
                  </a:cubicBezTo>
                  <a:cubicBezTo>
                    <a:pt x="1138316" y="49587"/>
                    <a:pt x="1180943" y="24358"/>
                    <a:pt x="1223570" y="0"/>
                  </a:cubicBezTo>
                  <a:cubicBezTo>
                    <a:pt x="1230095" y="5220"/>
                    <a:pt x="1227050" y="11744"/>
                    <a:pt x="1227050" y="17399"/>
                  </a:cubicBezTo>
                  <a:cubicBezTo>
                    <a:pt x="1227050" y="120487"/>
                    <a:pt x="1227485" y="223574"/>
                    <a:pt x="1227050" y="327097"/>
                  </a:cubicBezTo>
                  <a:cubicBezTo>
                    <a:pt x="1226615" y="482817"/>
                    <a:pt x="1114828" y="594169"/>
                    <a:pt x="959109" y="594604"/>
                  </a:cubicBezTo>
                  <a:cubicBezTo>
                    <a:pt x="758152" y="594604"/>
                    <a:pt x="557631" y="594604"/>
                    <a:pt x="356675" y="594604"/>
                  </a:cubicBezTo>
                  <a:cubicBezTo>
                    <a:pt x="329707" y="594604"/>
                    <a:pt x="333187" y="591994"/>
                    <a:pt x="332752" y="618092"/>
                  </a:cubicBezTo>
                  <a:cubicBezTo>
                    <a:pt x="332752" y="649410"/>
                    <a:pt x="332752" y="680728"/>
                    <a:pt x="332752" y="715525"/>
                  </a:cubicBezTo>
                  <a:cubicBezTo>
                    <a:pt x="220965" y="650715"/>
                    <a:pt x="112222" y="588079"/>
                    <a:pt x="0" y="523269"/>
                  </a:cubicBezTo>
                  <a:close/>
                </a:path>
              </a:pathLst>
            </a:custGeom>
            <a:solidFill>
              <a:schemeClr val="accent3"/>
            </a:solidFill>
            <a:ln w="43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5" name="Rounded Rectangle 5">
              <a:extLst>
                <a:ext uri="{FF2B5EF4-FFF2-40B4-BE49-F238E27FC236}">
                  <a16:creationId xmlns:a16="http://schemas.microsoft.com/office/drawing/2014/main" id="{24AB5D8D-50EC-BC59-7F22-E09162A55BAE}"/>
                </a:ext>
              </a:extLst>
            </p:cNvPr>
            <p:cNvSpPr/>
            <p:nvPr/>
          </p:nvSpPr>
          <p:spPr>
            <a:xfrm flipH="1">
              <a:off x="7042622" y="2829698"/>
              <a:ext cx="349998" cy="288727"/>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16" name="TextBox 6">
              <a:extLst>
                <a:ext uri="{FF2B5EF4-FFF2-40B4-BE49-F238E27FC236}">
                  <a16:creationId xmlns:a16="http://schemas.microsoft.com/office/drawing/2014/main" id="{9D984D55-F005-5128-3361-D1BF7E329FD8}"/>
                </a:ext>
              </a:extLst>
            </p:cNvPr>
            <p:cNvSpPr txBox="1"/>
            <p:nvPr/>
          </p:nvSpPr>
          <p:spPr>
            <a:xfrm>
              <a:off x="5456373" y="4598816"/>
              <a:ext cx="158624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dirty="0">
                  <a:solidFill>
                    <a:prstClr val="white"/>
                  </a:solidFill>
                  <a:latin typeface="Arial"/>
                  <a:cs typeface="Arial" pitchFamily="34" charset="0"/>
                </a:rPr>
                <a:t>SHORT TERM</a:t>
              </a:r>
              <a:endParaRPr lang="ko-KR" altLang="en-US" sz="1400" b="1" dirty="0">
                <a:solidFill>
                  <a:prstClr val="white"/>
                </a:solidFill>
                <a:latin typeface="Arial"/>
                <a:cs typeface="Arial" pitchFamily="34" charset="0"/>
              </a:endParaRPr>
            </a:p>
          </p:txBody>
        </p:sp>
        <p:sp>
          <p:nvSpPr>
            <p:cNvPr id="17" name="TextBox 7">
              <a:extLst>
                <a:ext uri="{FF2B5EF4-FFF2-40B4-BE49-F238E27FC236}">
                  <a16:creationId xmlns:a16="http://schemas.microsoft.com/office/drawing/2014/main" id="{2489381A-B43C-B534-D710-D21AC550B5B7}"/>
                </a:ext>
              </a:extLst>
            </p:cNvPr>
            <p:cNvSpPr txBox="1"/>
            <p:nvPr/>
          </p:nvSpPr>
          <p:spPr>
            <a:xfrm>
              <a:off x="5218173" y="2807438"/>
              <a:ext cx="158624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a:cs typeface="Arial" pitchFamily="34" charset="0"/>
                </a:rPr>
                <a:t>LONG TERM </a:t>
              </a:r>
              <a:br>
                <a:rPr kumimoji="0" lang="en-US" altLang="ko-KR" sz="1400" b="1" i="0" u="none" strike="noStrike" kern="1200" cap="none" spc="0" normalizeH="0" baseline="0" noProof="0" dirty="0">
                  <a:ln>
                    <a:noFill/>
                  </a:ln>
                  <a:solidFill>
                    <a:prstClr val="white"/>
                  </a:solidFill>
                  <a:effectLst/>
                  <a:uLnTx/>
                  <a:uFillTx/>
                  <a:latin typeface="Arial"/>
                  <a:cs typeface="Arial" pitchFamily="34" charset="0"/>
                </a:rPr>
              </a:br>
              <a:endParaRPr kumimoji="0" lang="ko-KR" altLang="en-US" sz="14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8" name="Rectangle 3">
              <a:extLst>
                <a:ext uri="{FF2B5EF4-FFF2-40B4-BE49-F238E27FC236}">
                  <a16:creationId xmlns:a16="http://schemas.microsoft.com/office/drawing/2014/main" id="{4F9A79D4-19D8-5F8B-5034-A9455F967514}"/>
                </a:ext>
              </a:extLst>
            </p:cNvPr>
            <p:cNvSpPr/>
            <p:nvPr/>
          </p:nvSpPr>
          <p:spPr>
            <a:xfrm rot="18900000">
              <a:off x="4765976" y="4587591"/>
              <a:ext cx="411096" cy="330229"/>
            </a:xfrm>
            <a:custGeom>
              <a:avLst/>
              <a:gdLst/>
              <a:ahLst/>
              <a:cxnLst/>
              <a:rect l="l" t="t" r="r" b="b"/>
              <a:pathLst>
                <a:path w="5420988" h="4354613">
                  <a:moveTo>
                    <a:pt x="1348767" y="746532"/>
                  </a:moveTo>
                  <a:lnTo>
                    <a:pt x="557008" y="1538292"/>
                  </a:lnTo>
                  <a:lnTo>
                    <a:pt x="242696" y="1223981"/>
                  </a:lnTo>
                  <a:lnTo>
                    <a:pt x="720144" y="746532"/>
                  </a:lnTo>
                  <a:close/>
                  <a:moveTo>
                    <a:pt x="2953020" y="1710427"/>
                  </a:moveTo>
                  <a:lnTo>
                    <a:pt x="1841912" y="2821534"/>
                  </a:lnTo>
                  <a:lnTo>
                    <a:pt x="1527601" y="2507223"/>
                  </a:lnTo>
                  <a:lnTo>
                    <a:pt x="2507669" y="1527155"/>
                  </a:lnTo>
                  <a:lnTo>
                    <a:pt x="2507669" y="1710427"/>
                  </a:lnTo>
                  <a:close/>
                  <a:moveTo>
                    <a:pt x="2204816" y="746532"/>
                  </a:moveTo>
                  <a:lnTo>
                    <a:pt x="984202" y="1967146"/>
                  </a:lnTo>
                  <a:lnTo>
                    <a:pt x="669891" y="1652835"/>
                  </a:lnTo>
                  <a:lnTo>
                    <a:pt x="1576193" y="746532"/>
                  </a:lnTo>
                  <a:close/>
                  <a:moveTo>
                    <a:pt x="2507669" y="704276"/>
                  </a:moveTo>
                  <a:lnTo>
                    <a:pt x="2507669" y="1299728"/>
                  </a:lnTo>
                  <a:lnTo>
                    <a:pt x="1413057" y="2394340"/>
                  </a:lnTo>
                  <a:lnTo>
                    <a:pt x="1098746" y="2080028"/>
                  </a:lnTo>
                  <a:lnTo>
                    <a:pt x="2474499" y="704276"/>
                  </a:lnTo>
                  <a:close/>
                  <a:moveTo>
                    <a:pt x="3783840" y="1735655"/>
                  </a:moveTo>
                  <a:lnTo>
                    <a:pt x="2270767" y="3248728"/>
                  </a:lnTo>
                  <a:lnTo>
                    <a:pt x="1956456" y="2934416"/>
                  </a:lnTo>
                  <a:lnTo>
                    <a:pt x="3136451" y="1754421"/>
                  </a:lnTo>
                  <a:close/>
                  <a:moveTo>
                    <a:pt x="4496799" y="1714987"/>
                  </a:moveTo>
                  <a:lnTo>
                    <a:pt x="4496799" y="1878748"/>
                  </a:lnTo>
                  <a:lnTo>
                    <a:pt x="2696301" y="3679245"/>
                  </a:lnTo>
                  <a:lnTo>
                    <a:pt x="2381990" y="3364934"/>
                  </a:lnTo>
                  <a:lnTo>
                    <a:pt x="4018059" y="1728865"/>
                  </a:lnTo>
                  <a:close/>
                  <a:moveTo>
                    <a:pt x="5188803" y="1234621"/>
                  </a:moveTo>
                  <a:lnTo>
                    <a:pt x="4712161" y="1707180"/>
                  </a:lnTo>
                  <a:lnTo>
                    <a:pt x="4712161" y="1499750"/>
                  </a:lnTo>
                  <a:lnTo>
                    <a:pt x="3254907" y="1499750"/>
                  </a:lnTo>
                  <a:lnTo>
                    <a:pt x="3254907" y="1501015"/>
                  </a:lnTo>
                  <a:lnTo>
                    <a:pt x="2718814" y="1501014"/>
                  </a:lnTo>
                  <a:lnTo>
                    <a:pt x="2718814" y="536093"/>
                  </a:lnTo>
                  <a:lnTo>
                    <a:pt x="931605" y="536093"/>
                  </a:lnTo>
                  <a:lnTo>
                    <a:pt x="931605" y="535070"/>
                  </a:lnTo>
                  <a:lnTo>
                    <a:pt x="1489071" y="0"/>
                  </a:lnTo>
                  <a:lnTo>
                    <a:pt x="3243560" y="0"/>
                  </a:lnTo>
                  <a:lnTo>
                    <a:pt x="3243560" y="11638"/>
                  </a:lnTo>
                  <a:lnTo>
                    <a:pt x="3254907" y="11638"/>
                  </a:lnTo>
                  <a:lnTo>
                    <a:pt x="3254907" y="969491"/>
                  </a:lnTo>
                  <a:lnTo>
                    <a:pt x="4712161" y="969491"/>
                  </a:lnTo>
                  <a:lnTo>
                    <a:pt x="4712161" y="762061"/>
                  </a:lnTo>
                  <a:close/>
                  <a:moveTo>
                    <a:pt x="5420988" y="1433714"/>
                  </a:moveTo>
                  <a:cubicBezTo>
                    <a:pt x="5477229" y="1489956"/>
                    <a:pt x="5477229" y="1581142"/>
                    <a:pt x="5420988" y="1637384"/>
                  </a:cubicBezTo>
                  <a:lnTo>
                    <a:pt x="2907428" y="4150943"/>
                  </a:lnTo>
                  <a:lnTo>
                    <a:pt x="2703759" y="4354613"/>
                  </a:lnTo>
                  <a:lnTo>
                    <a:pt x="2500089" y="4150943"/>
                  </a:lnTo>
                  <a:lnTo>
                    <a:pt x="0" y="1650854"/>
                  </a:lnTo>
                  <a:cubicBezTo>
                    <a:pt x="-56242" y="1594612"/>
                    <a:pt x="-56242" y="1503426"/>
                    <a:pt x="0" y="1447185"/>
                  </a:cubicBezTo>
                  <a:cubicBezTo>
                    <a:pt x="56242" y="1390943"/>
                    <a:pt x="147427" y="1390943"/>
                    <a:pt x="203669" y="1447185"/>
                  </a:cubicBezTo>
                  <a:lnTo>
                    <a:pt x="2703759" y="3947274"/>
                  </a:lnTo>
                  <a:lnTo>
                    <a:pt x="5217318" y="1433714"/>
                  </a:lnTo>
                  <a:cubicBezTo>
                    <a:pt x="5273560" y="1377472"/>
                    <a:pt x="5364746" y="1377472"/>
                    <a:pt x="5420988" y="143371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
        <p:nvSpPr>
          <p:cNvPr id="21" name="ZoneTexte 20">
            <a:extLst>
              <a:ext uri="{FF2B5EF4-FFF2-40B4-BE49-F238E27FC236}">
                <a16:creationId xmlns:a16="http://schemas.microsoft.com/office/drawing/2014/main" id="{7DED8028-0B89-7089-684A-4FCA609C7567}"/>
              </a:ext>
            </a:extLst>
          </p:cNvPr>
          <p:cNvSpPr txBox="1"/>
          <p:nvPr/>
        </p:nvSpPr>
        <p:spPr>
          <a:xfrm>
            <a:off x="18108" y="1354044"/>
            <a:ext cx="4258717" cy="4922951"/>
          </a:xfrm>
          <a:prstGeom prst="rect">
            <a:avLst/>
          </a:prstGeom>
          <a:noFill/>
        </p:spPr>
        <p:txBody>
          <a:bodyPr wrap="square">
            <a:spAutoFit/>
          </a:bodyPr>
          <a:lstStyle/>
          <a:p>
            <a:pPr marL="285750" indent="-285750">
              <a:lnSpc>
                <a:spcPct val="200000"/>
              </a:lnSpc>
              <a:buClr>
                <a:schemeClr val="accent6"/>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Launch AQUASHARING in key agricultural small-scale farms, achieving a 20% reduction in water waste within the first year.</a:t>
            </a:r>
          </a:p>
          <a:p>
            <a:pPr marL="285750" indent="-285750">
              <a:lnSpc>
                <a:spcPct val="200000"/>
              </a:lnSpc>
              <a:buClr>
                <a:schemeClr val="accent6"/>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Reach 100,000 active farmers within the first year</a:t>
            </a:r>
          </a:p>
          <a:p>
            <a:pPr marL="285750" indent="-285750">
              <a:lnSpc>
                <a:spcPct val="200000"/>
              </a:lnSpc>
              <a:buClr>
                <a:schemeClr val="accent6"/>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Collaborate with Partnerships to enhance adoption and penetration</a:t>
            </a:r>
            <a:endParaRPr lang="fr-FR" sz="2000" b="1" dirty="0">
              <a:latin typeface="Times New Roman" panose="02020603050405020304" pitchFamily="18" charset="0"/>
              <a:cs typeface="Times New Roman" panose="02020603050405020304" pitchFamily="18" charset="0"/>
            </a:endParaRPr>
          </a:p>
        </p:txBody>
      </p:sp>
      <p:sp>
        <p:nvSpPr>
          <p:cNvPr id="23" name="ZoneTexte 22">
            <a:extLst>
              <a:ext uri="{FF2B5EF4-FFF2-40B4-BE49-F238E27FC236}">
                <a16:creationId xmlns:a16="http://schemas.microsoft.com/office/drawing/2014/main" id="{D3CA46FD-8593-BB0B-7EE8-6617A533B74E}"/>
              </a:ext>
            </a:extLst>
          </p:cNvPr>
          <p:cNvSpPr txBox="1"/>
          <p:nvPr/>
        </p:nvSpPr>
        <p:spPr>
          <a:xfrm>
            <a:off x="8307830" y="1853651"/>
            <a:ext cx="3719684" cy="4307398"/>
          </a:xfrm>
          <a:prstGeom prst="rect">
            <a:avLst/>
          </a:prstGeom>
          <a:noFill/>
        </p:spPr>
        <p:txBody>
          <a:bodyPr wrap="square">
            <a:spAutoFit/>
          </a:bodyPr>
          <a:lstStyle/>
          <a:p>
            <a:pPr marL="285750" indent="-285750">
              <a:lnSpc>
                <a:spcPct val="200000"/>
              </a:lnSpc>
              <a:buClr>
                <a:schemeClr val="accent6"/>
              </a:buClr>
              <a:buFont typeface="Wingdings" panose="05000000000000000000" pitchFamily="2" charset="2"/>
              <a:buChar char="q"/>
            </a:pPr>
            <a:r>
              <a:rPr lang="fr-FR" sz="2000" b="1" dirty="0">
                <a:latin typeface="Times New Roman" panose="02020603050405020304" pitchFamily="18" charset="0"/>
                <a:cs typeface="Times New Roman" panose="02020603050405020304" pitchFamily="18" charset="0"/>
              </a:rPr>
              <a:t>Expand Community Driven Energy </a:t>
            </a:r>
            <a:r>
              <a:rPr lang="fr-FR" sz="2000" b="1" dirty="0" err="1">
                <a:latin typeface="Times New Roman" panose="02020603050405020304" pitchFamily="18" charset="0"/>
                <a:cs typeface="Times New Roman" panose="02020603050405020304" pitchFamily="18" charset="0"/>
              </a:rPr>
              <a:t>Microgrids</a:t>
            </a:r>
            <a:endParaRPr lang="fr-FR" sz="2000" b="1" dirty="0">
              <a:latin typeface="Times New Roman" panose="02020603050405020304" pitchFamily="18" charset="0"/>
              <a:cs typeface="Times New Roman" panose="02020603050405020304" pitchFamily="18" charset="0"/>
            </a:endParaRPr>
          </a:p>
          <a:p>
            <a:pPr marL="285750" indent="-285750">
              <a:lnSpc>
                <a:spcPct val="200000"/>
              </a:lnSpc>
              <a:buClr>
                <a:schemeClr val="accent6"/>
              </a:buClr>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Integrate advanced technologies to optimize water resource management and sharing within the African agriculture sector.</a:t>
            </a:r>
          </a:p>
        </p:txBody>
      </p:sp>
      <p:pic>
        <p:nvPicPr>
          <p:cNvPr id="12" name="Picture 11" descr="A blue and black logo&#10;&#10;Description automatically generated">
            <a:extLst>
              <a:ext uri="{FF2B5EF4-FFF2-40B4-BE49-F238E27FC236}">
                <a16:creationId xmlns:a16="http://schemas.microsoft.com/office/drawing/2014/main" id="{9698625F-CBEA-EC98-4A89-E83FF6FE1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05" y="132087"/>
            <a:ext cx="2116183" cy="500226"/>
          </a:xfrm>
          <a:prstGeom prst="rect">
            <a:avLst/>
          </a:prstGeom>
        </p:spPr>
      </p:pic>
      <p:pic>
        <p:nvPicPr>
          <p:cNvPr id="20" name="Picture 19">
            <a:extLst>
              <a:ext uri="{FF2B5EF4-FFF2-40B4-BE49-F238E27FC236}">
                <a16:creationId xmlns:a16="http://schemas.microsoft.com/office/drawing/2014/main" id="{20959722-8C46-5FD7-B79E-EA33A6C79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1243" y="29292"/>
            <a:ext cx="772435" cy="773983"/>
          </a:xfrm>
          <a:prstGeom prst="rect">
            <a:avLst/>
          </a:prstGeom>
        </p:spPr>
      </p:pic>
      <p:pic>
        <p:nvPicPr>
          <p:cNvPr id="22" name="Picture 21" descr="A graphic of a diagram of a water source&#10;&#10;Description automatically generated with medium confidence">
            <a:extLst>
              <a:ext uri="{FF2B5EF4-FFF2-40B4-BE49-F238E27FC236}">
                <a16:creationId xmlns:a16="http://schemas.microsoft.com/office/drawing/2014/main" id="{0C34246B-EB0A-16FF-8362-17E641D00F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3231" y="29292"/>
            <a:ext cx="772435" cy="772435"/>
          </a:xfrm>
          <a:prstGeom prst="rect">
            <a:avLst/>
          </a:prstGeom>
        </p:spPr>
      </p:pic>
      <p:grpSp>
        <p:nvGrpSpPr>
          <p:cNvPr id="25" name="Groupe 44">
            <a:extLst>
              <a:ext uri="{FF2B5EF4-FFF2-40B4-BE49-F238E27FC236}">
                <a16:creationId xmlns:a16="http://schemas.microsoft.com/office/drawing/2014/main" id="{0A65BD22-25F2-6587-9F87-9F176B9C429C}"/>
              </a:ext>
            </a:extLst>
          </p:cNvPr>
          <p:cNvGrpSpPr/>
          <p:nvPr/>
        </p:nvGrpSpPr>
        <p:grpSpPr>
          <a:xfrm>
            <a:off x="211303" y="6469319"/>
            <a:ext cx="12228754" cy="313971"/>
            <a:chOff x="237820" y="6456145"/>
            <a:chExt cx="12228754" cy="313971"/>
          </a:xfrm>
        </p:grpSpPr>
        <p:sp>
          <p:nvSpPr>
            <p:cNvPr id="26" name="ZoneTexte 45">
              <a:extLst>
                <a:ext uri="{FF2B5EF4-FFF2-40B4-BE49-F238E27FC236}">
                  <a16:creationId xmlns:a16="http://schemas.microsoft.com/office/drawing/2014/main" id="{1E4F0182-E71B-F070-AAC1-C13400A06CF2}"/>
                </a:ext>
              </a:extLst>
            </p:cNvPr>
            <p:cNvSpPr txBox="1"/>
            <p:nvPr/>
          </p:nvSpPr>
          <p:spPr>
            <a:xfrm>
              <a:off x="237820" y="6462339"/>
              <a:ext cx="4582978" cy="307777"/>
            </a:xfrm>
            <a:prstGeom prst="rect">
              <a:avLst/>
            </a:prstGeom>
            <a:noFill/>
          </p:spPr>
          <p:txBody>
            <a:bodyPr wrap="square" rtlCol="0">
              <a:spAutoFit/>
            </a:bodyPr>
            <a:lstStyle/>
            <a:p>
              <a:r>
                <a:rPr lang="en-US" sz="1400" b="0" i="0" dirty="0" err="1">
                  <a:solidFill>
                    <a:srgbClr val="632B2B"/>
                  </a:solidFill>
                  <a:effectLst/>
                  <a:latin typeface="Montserrat-Regular"/>
                </a:rPr>
                <a:t>MoroccoAI</a:t>
              </a:r>
              <a:endParaRPr lang="en-US" sz="1400" b="0" i="0" dirty="0">
                <a:solidFill>
                  <a:srgbClr val="632B2B"/>
                </a:solidFill>
                <a:effectLst/>
                <a:latin typeface="Montserrat-Regular"/>
              </a:endParaRPr>
            </a:p>
          </p:txBody>
        </p:sp>
        <p:sp>
          <p:nvSpPr>
            <p:cNvPr id="27" name="ZoneTexte 46">
              <a:extLst>
                <a:ext uri="{FF2B5EF4-FFF2-40B4-BE49-F238E27FC236}">
                  <a16:creationId xmlns:a16="http://schemas.microsoft.com/office/drawing/2014/main" id="{62D23A07-BF14-B593-55D8-5A3059B82D50}"/>
                </a:ext>
              </a:extLst>
            </p:cNvPr>
            <p:cNvSpPr txBox="1"/>
            <p:nvPr/>
          </p:nvSpPr>
          <p:spPr>
            <a:xfrm>
              <a:off x="6805666" y="6460690"/>
              <a:ext cx="2303687" cy="307777"/>
            </a:xfrm>
            <a:prstGeom prst="rect">
              <a:avLst/>
            </a:prstGeom>
            <a:noFill/>
          </p:spPr>
          <p:txBody>
            <a:bodyPr wrap="square">
              <a:spAutoFit/>
            </a:bodyPr>
            <a:lstStyle/>
            <a:p>
              <a:r>
                <a:rPr lang="en-US" sz="1400" b="0" i="0" dirty="0">
                  <a:solidFill>
                    <a:srgbClr val="202124"/>
                  </a:solidFill>
                  <a:effectLst/>
                  <a:latin typeface="Montserrat-Regular"/>
                </a:rPr>
                <a:t>AQUASHARING</a:t>
              </a:r>
              <a:endParaRPr lang="fr-FR" sz="1400" dirty="0"/>
            </a:p>
          </p:txBody>
        </p:sp>
        <p:sp>
          <p:nvSpPr>
            <p:cNvPr id="28" name="ZoneTexte 47">
              <a:extLst>
                <a:ext uri="{FF2B5EF4-FFF2-40B4-BE49-F238E27FC236}">
                  <a16:creationId xmlns:a16="http://schemas.microsoft.com/office/drawing/2014/main" id="{3D33739D-0CF6-ED5F-4877-EE6DFCB1292F}"/>
                </a:ext>
              </a:extLst>
            </p:cNvPr>
            <p:cNvSpPr txBox="1"/>
            <p:nvPr/>
          </p:nvSpPr>
          <p:spPr>
            <a:xfrm>
              <a:off x="11094221" y="6456145"/>
              <a:ext cx="1372353" cy="307777"/>
            </a:xfrm>
            <a:prstGeom prst="rect">
              <a:avLst/>
            </a:prstGeom>
            <a:noFill/>
          </p:spPr>
          <p:txBody>
            <a:bodyPr wrap="square">
              <a:spAutoFit/>
            </a:bodyPr>
            <a:lstStyle/>
            <a:p>
              <a:r>
                <a:rPr lang="fr-FR" sz="1400" dirty="0"/>
                <a:t>9</a:t>
              </a:r>
            </a:p>
          </p:txBody>
        </p:sp>
      </p:grpSp>
    </p:spTree>
    <p:extLst>
      <p:ext uri="{BB962C8B-B14F-4D97-AF65-F5344CB8AC3E}">
        <p14:creationId xmlns:p14="http://schemas.microsoft.com/office/powerpoint/2010/main" val="243261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barn(inVertical)">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27E7F-B327-3D10-6F6C-8A2F5F292AA3}"/>
            </a:ext>
          </a:extLst>
        </p:cNvPr>
        <p:cNvGrpSpPr/>
        <p:nvPr/>
      </p:nvGrpSpPr>
      <p:grpSpPr>
        <a:xfrm>
          <a:off x="0" y="0"/>
          <a:ext cx="0" cy="0"/>
          <a:chOff x="0" y="0"/>
          <a:chExt cx="0" cy="0"/>
        </a:xfrm>
      </p:grpSpPr>
      <p:sp>
        <p:nvSpPr>
          <p:cNvPr id="9" name="ZoneTexte 8">
            <a:extLst>
              <a:ext uri="{FF2B5EF4-FFF2-40B4-BE49-F238E27FC236}">
                <a16:creationId xmlns:a16="http://schemas.microsoft.com/office/drawing/2014/main" id="{3068DE58-853B-40B3-0032-BB909174A69B}"/>
              </a:ext>
            </a:extLst>
          </p:cNvPr>
          <p:cNvSpPr txBox="1"/>
          <p:nvPr/>
        </p:nvSpPr>
        <p:spPr>
          <a:xfrm>
            <a:off x="3303531" y="924112"/>
            <a:ext cx="6231834" cy="1323439"/>
          </a:xfrm>
          <a:prstGeom prst="rect">
            <a:avLst/>
          </a:prstGeom>
          <a:noFill/>
        </p:spPr>
        <p:txBody>
          <a:bodyPr wrap="square">
            <a:spAutoFit/>
          </a:bodyPr>
          <a:lstStyle/>
          <a:p>
            <a:pPr algn="ctr">
              <a:defRPr/>
            </a:pPr>
            <a:r>
              <a:rPr lang="fr-FR" sz="3200" b="1" dirty="0" err="1">
                <a:solidFill>
                  <a:srgbClr val="2E5B15"/>
                </a:solidFill>
                <a:latin typeface="Arial"/>
              </a:rPr>
              <a:t>Seeking</a:t>
            </a:r>
            <a:r>
              <a:rPr lang="fr-FR" sz="3200" b="1" dirty="0">
                <a:solidFill>
                  <a:srgbClr val="2E5B15"/>
                </a:solidFill>
                <a:latin typeface="Arial"/>
              </a:rPr>
              <a:t> </a:t>
            </a:r>
            <a:r>
              <a:rPr lang="fr-FR" sz="3200" b="1" dirty="0" err="1">
                <a:solidFill>
                  <a:srgbClr val="2E5B15"/>
                </a:solidFill>
                <a:latin typeface="Arial"/>
              </a:rPr>
              <a:t>Funding</a:t>
            </a:r>
            <a:endParaRPr lang="fr-FR" sz="3200" b="1" dirty="0">
              <a:solidFill>
                <a:srgbClr val="2E5B15"/>
              </a:solidFill>
              <a:latin typeface="Arial"/>
            </a:endParaRPr>
          </a:p>
          <a:p>
            <a:pPr algn="ctr">
              <a:defRPr/>
            </a:pPr>
            <a:r>
              <a:rPr lang="fr-FR" sz="2400" b="1" dirty="0">
                <a:solidFill>
                  <a:srgbClr val="92D050"/>
                </a:solidFill>
                <a:latin typeface="Times New Roman" panose="02020603050405020304" pitchFamily="18" charset="0"/>
                <a:cs typeface="Times New Roman" panose="02020603050405020304" pitchFamily="18" charset="0"/>
              </a:rPr>
              <a:t>A New </a:t>
            </a:r>
            <a:r>
              <a:rPr lang="fr-FR" sz="2400" b="1" dirty="0" err="1">
                <a:solidFill>
                  <a:srgbClr val="92D050"/>
                </a:solidFill>
                <a:latin typeface="Times New Roman" panose="02020603050405020304" pitchFamily="18" charset="0"/>
                <a:cs typeface="Times New Roman" panose="02020603050405020304" pitchFamily="18" charset="0"/>
              </a:rPr>
              <a:t>Way</a:t>
            </a:r>
            <a:r>
              <a:rPr lang="fr-FR" sz="2400" b="1" dirty="0">
                <a:solidFill>
                  <a:srgbClr val="92D050"/>
                </a:solidFill>
                <a:latin typeface="Times New Roman" panose="02020603050405020304" pitchFamily="18" charset="0"/>
                <a:cs typeface="Times New Roman" panose="02020603050405020304" pitchFamily="18" charset="0"/>
              </a:rPr>
              <a:t> Of </a:t>
            </a:r>
            <a:r>
              <a:rPr lang="fr-FR" sz="2400" b="1" dirty="0" err="1">
                <a:solidFill>
                  <a:srgbClr val="92D050"/>
                </a:solidFill>
                <a:latin typeface="Times New Roman" panose="02020603050405020304" pitchFamily="18" charset="0"/>
                <a:cs typeface="Times New Roman" panose="02020603050405020304" pitchFamily="18" charset="0"/>
              </a:rPr>
              <a:t>Thinking</a:t>
            </a:r>
            <a:r>
              <a:rPr lang="fr-FR" sz="2400" b="1" dirty="0">
                <a:solidFill>
                  <a:srgbClr val="92D050"/>
                </a:solidFill>
                <a:latin typeface="Times New Roman" panose="02020603050405020304" pitchFamily="18" charset="0"/>
                <a:cs typeface="Times New Roman" panose="02020603050405020304" pitchFamily="18" charset="0"/>
              </a:rPr>
              <a:t> In Water Management </a:t>
            </a:r>
            <a:endParaRPr lang="fr-FR" sz="3200" b="1" dirty="0">
              <a:solidFill>
                <a:srgbClr val="2E5B15"/>
              </a:solidFill>
              <a:latin typeface="Arial"/>
            </a:endParaRPr>
          </a:p>
        </p:txBody>
      </p:sp>
      <p:pic>
        <p:nvPicPr>
          <p:cNvPr id="12" name="Picture 11" descr="A blue and black logo&#10;&#10;Description automatically generated">
            <a:extLst>
              <a:ext uri="{FF2B5EF4-FFF2-40B4-BE49-F238E27FC236}">
                <a16:creationId xmlns:a16="http://schemas.microsoft.com/office/drawing/2014/main" id="{27ECA311-7251-3A55-C46C-EA224740C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05" y="132087"/>
            <a:ext cx="2116183" cy="500226"/>
          </a:xfrm>
          <a:prstGeom prst="rect">
            <a:avLst/>
          </a:prstGeom>
        </p:spPr>
      </p:pic>
      <p:pic>
        <p:nvPicPr>
          <p:cNvPr id="20" name="Picture 19">
            <a:extLst>
              <a:ext uri="{FF2B5EF4-FFF2-40B4-BE49-F238E27FC236}">
                <a16:creationId xmlns:a16="http://schemas.microsoft.com/office/drawing/2014/main" id="{5CABEC95-7DA7-9CB2-9EAA-44BF9E0CA3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1243" y="29292"/>
            <a:ext cx="772435" cy="773983"/>
          </a:xfrm>
          <a:prstGeom prst="rect">
            <a:avLst/>
          </a:prstGeom>
        </p:spPr>
      </p:pic>
      <p:pic>
        <p:nvPicPr>
          <p:cNvPr id="22" name="Picture 21" descr="A graphic of a diagram of a water source&#10;&#10;Description automatically generated with medium confidence">
            <a:extLst>
              <a:ext uri="{FF2B5EF4-FFF2-40B4-BE49-F238E27FC236}">
                <a16:creationId xmlns:a16="http://schemas.microsoft.com/office/drawing/2014/main" id="{21B445FE-4C78-42F3-DD1E-1A10EE0F93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3231" y="29292"/>
            <a:ext cx="772435" cy="772435"/>
          </a:xfrm>
          <a:prstGeom prst="rect">
            <a:avLst/>
          </a:prstGeom>
        </p:spPr>
      </p:pic>
      <p:grpSp>
        <p:nvGrpSpPr>
          <p:cNvPr id="25" name="Groupe 44">
            <a:extLst>
              <a:ext uri="{FF2B5EF4-FFF2-40B4-BE49-F238E27FC236}">
                <a16:creationId xmlns:a16="http://schemas.microsoft.com/office/drawing/2014/main" id="{49514A76-5E6F-8C36-ABEB-47AD6D6C4417}"/>
              </a:ext>
            </a:extLst>
          </p:cNvPr>
          <p:cNvGrpSpPr/>
          <p:nvPr/>
        </p:nvGrpSpPr>
        <p:grpSpPr>
          <a:xfrm>
            <a:off x="211303" y="6469319"/>
            <a:ext cx="12228754" cy="313971"/>
            <a:chOff x="237820" y="6456145"/>
            <a:chExt cx="12228754" cy="313971"/>
          </a:xfrm>
        </p:grpSpPr>
        <p:sp>
          <p:nvSpPr>
            <p:cNvPr id="26" name="ZoneTexte 45">
              <a:extLst>
                <a:ext uri="{FF2B5EF4-FFF2-40B4-BE49-F238E27FC236}">
                  <a16:creationId xmlns:a16="http://schemas.microsoft.com/office/drawing/2014/main" id="{C8B8E3EE-9367-2E20-DAE6-E5B36C6807E3}"/>
                </a:ext>
              </a:extLst>
            </p:cNvPr>
            <p:cNvSpPr txBox="1"/>
            <p:nvPr/>
          </p:nvSpPr>
          <p:spPr>
            <a:xfrm>
              <a:off x="237820" y="6462339"/>
              <a:ext cx="4582978" cy="307777"/>
            </a:xfrm>
            <a:prstGeom prst="rect">
              <a:avLst/>
            </a:prstGeom>
            <a:noFill/>
          </p:spPr>
          <p:txBody>
            <a:bodyPr wrap="square" rtlCol="0">
              <a:spAutoFit/>
            </a:bodyPr>
            <a:lstStyle/>
            <a:p>
              <a:r>
                <a:rPr lang="en-US" sz="1400" b="0" i="0" dirty="0" err="1">
                  <a:solidFill>
                    <a:srgbClr val="632B2B"/>
                  </a:solidFill>
                  <a:effectLst/>
                  <a:latin typeface="Montserrat-Regular"/>
                </a:rPr>
                <a:t>MoroccoAI</a:t>
              </a:r>
              <a:endParaRPr lang="en-US" sz="1400" b="0" i="0" dirty="0">
                <a:solidFill>
                  <a:srgbClr val="632B2B"/>
                </a:solidFill>
                <a:effectLst/>
                <a:latin typeface="Montserrat-Regular"/>
              </a:endParaRPr>
            </a:p>
          </p:txBody>
        </p:sp>
        <p:sp>
          <p:nvSpPr>
            <p:cNvPr id="27" name="ZoneTexte 46">
              <a:extLst>
                <a:ext uri="{FF2B5EF4-FFF2-40B4-BE49-F238E27FC236}">
                  <a16:creationId xmlns:a16="http://schemas.microsoft.com/office/drawing/2014/main" id="{588D854E-CA74-4F73-D252-02C811D4A36D}"/>
                </a:ext>
              </a:extLst>
            </p:cNvPr>
            <p:cNvSpPr txBox="1"/>
            <p:nvPr/>
          </p:nvSpPr>
          <p:spPr>
            <a:xfrm>
              <a:off x="6805666" y="6460690"/>
              <a:ext cx="2303687" cy="307777"/>
            </a:xfrm>
            <a:prstGeom prst="rect">
              <a:avLst/>
            </a:prstGeom>
            <a:noFill/>
          </p:spPr>
          <p:txBody>
            <a:bodyPr wrap="square">
              <a:spAutoFit/>
            </a:bodyPr>
            <a:lstStyle/>
            <a:p>
              <a:r>
                <a:rPr lang="en-US" sz="1400" b="0" i="0" dirty="0">
                  <a:solidFill>
                    <a:srgbClr val="202124"/>
                  </a:solidFill>
                  <a:effectLst/>
                  <a:latin typeface="Montserrat-Regular"/>
                </a:rPr>
                <a:t>AQUASHARING</a:t>
              </a:r>
              <a:endParaRPr lang="fr-FR" sz="1400" dirty="0"/>
            </a:p>
          </p:txBody>
        </p:sp>
        <p:sp>
          <p:nvSpPr>
            <p:cNvPr id="28" name="ZoneTexte 47">
              <a:extLst>
                <a:ext uri="{FF2B5EF4-FFF2-40B4-BE49-F238E27FC236}">
                  <a16:creationId xmlns:a16="http://schemas.microsoft.com/office/drawing/2014/main" id="{55177C11-935A-017E-F38E-63A6781F49AB}"/>
                </a:ext>
              </a:extLst>
            </p:cNvPr>
            <p:cNvSpPr txBox="1"/>
            <p:nvPr/>
          </p:nvSpPr>
          <p:spPr>
            <a:xfrm>
              <a:off x="11094221" y="6456145"/>
              <a:ext cx="1372353" cy="307777"/>
            </a:xfrm>
            <a:prstGeom prst="rect">
              <a:avLst/>
            </a:prstGeom>
            <a:noFill/>
          </p:spPr>
          <p:txBody>
            <a:bodyPr wrap="square">
              <a:spAutoFit/>
            </a:bodyPr>
            <a:lstStyle/>
            <a:p>
              <a:r>
                <a:rPr lang="fr-FR" sz="1400" dirty="0"/>
                <a:t>9</a:t>
              </a:r>
            </a:p>
          </p:txBody>
        </p:sp>
      </p:grpSp>
      <p:pic>
        <p:nvPicPr>
          <p:cNvPr id="31" name="Picture 30" descr="A white rectangular sign with blue text&#10;&#10;Description automatically generated">
            <a:extLst>
              <a:ext uri="{FF2B5EF4-FFF2-40B4-BE49-F238E27FC236}">
                <a16:creationId xmlns:a16="http://schemas.microsoft.com/office/drawing/2014/main" id="{A9929BC6-55BA-BE57-0858-FFF297DC6A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69" y="2532003"/>
            <a:ext cx="12254769" cy="1737478"/>
          </a:xfrm>
          <a:prstGeom prst="rect">
            <a:avLst/>
          </a:prstGeom>
        </p:spPr>
      </p:pic>
    </p:spTree>
    <p:extLst>
      <p:ext uri="{BB962C8B-B14F-4D97-AF65-F5344CB8AC3E}">
        <p14:creationId xmlns:p14="http://schemas.microsoft.com/office/powerpoint/2010/main" val="264272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barn(inVertical)">
                                      <p:cBhvr>
                                        <p:cTn id="7"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586539DA-BD9F-3A2E-0A6C-D1FBF4084DF9}"/>
              </a:ext>
            </a:extLst>
          </p:cNvPr>
          <p:cNvSpPr txBox="1"/>
          <p:nvPr/>
        </p:nvSpPr>
        <p:spPr>
          <a:xfrm>
            <a:off x="2980083" y="1507436"/>
            <a:ext cx="6231834" cy="584775"/>
          </a:xfrm>
          <a:prstGeom prst="rect">
            <a:avLst/>
          </a:prstGeom>
          <a:noFill/>
        </p:spPr>
        <p:txBody>
          <a:bodyPr wrap="square">
            <a:spAutoFit/>
          </a:bodyPr>
          <a:lstStyle/>
          <a:p>
            <a:pPr algn="ctr">
              <a:defRPr/>
            </a:pPr>
            <a:r>
              <a:rPr lang="fr-FR" sz="3200" b="1" dirty="0">
                <a:solidFill>
                  <a:srgbClr val="2E5B15"/>
                </a:solidFill>
                <a:latin typeface="Arial"/>
              </a:rPr>
              <a:t>Conclusion</a:t>
            </a:r>
          </a:p>
        </p:txBody>
      </p:sp>
      <p:sp>
        <p:nvSpPr>
          <p:cNvPr id="13" name="ZoneTexte 12">
            <a:extLst>
              <a:ext uri="{FF2B5EF4-FFF2-40B4-BE49-F238E27FC236}">
                <a16:creationId xmlns:a16="http://schemas.microsoft.com/office/drawing/2014/main" id="{D3EA82E9-8C43-1B29-B3A8-C10309C89F39}"/>
              </a:ext>
            </a:extLst>
          </p:cNvPr>
          <p:cNvSpPr txBox="1"/>
          <p:nvPr/>
        </p:nvSpPr>
        <p:spPr>
          <a:xfrm>
            <a:off x="2047910" y="2642132"/>
            <a:ext cx="8096180" cy="2123658"/>
          </a:xfrm>
          <a:prstGeom prst="rect">
            <a:avLst/>
          </a:prstGeom>
          <a:noFill/>
        </p:spPr>
        <p:txBody>
          <a:bodyPr wrap="square">
            <a:spAutoFit/>
          </a:bodyPr>
          <a:lstStyle/>
          <a:p>
            <a:pPr algn="ctr"/>
            <a:r>
              <a:rPr lang="fr-FR" sz="6600" b="1" dirty="0">
                <a:latin typeface="Times New Roman" panose="02020603050405020304" pitchFamily="18" charset="0"/>
                <a:cs typeface="Times New Roman" panose="02020603050405020304" pitchFamily="18" charset="0"/>
              </a:rPr>
              <a:t>WHY AQUASHRING?</a:t>
            </a:r>
          </a:p>
        </p:txBody>
      </p:sp>
      <p:pic>
        <p:nvPicPr>
          <p:cNvPr id="10" name="Picture 9" descr="A blue and black logo&#10;&#10;Description automatically generated">
            <a:extLst>
              <a:ext uri="{FF2B5EF4-FFF2-40B4-BE49-F238E27FC236}">
                <a16:creationId xmlns:a16="http://schemas.microsoft.com/office/drawing/2014/main" id="{32555105-B3D5-2612-A853-D1024D671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05" y="132087"/>
            <a:ext cx="2116183" cy="500226"/>
          </a:xfrm>
          <a:prstGeom prst="rect">
            <a:avLst/>
          </a:prstGeom>
        </p:spPr>
      </p:pic>
      <p:pic>
        <p:nvPicPr>
          <p:cNvPr id="11" name="Picture 10">
            <a:extLst>
              <a:ext uri="{FF2B5EF4-FFF2-40B4-BE49-F238E27FC236}">
                <a16:creationId xmlns:a16="http://schemas.microsoft.com/office/drawing/2014/main" id="{34FDD4FD-91F2-B614-DB53-C9D42DF2E8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1243" y="29292"/>
            <a:ext cx="772435" cy="773983"/>
          </a:xfrm>
          <a:prstGeom prst="rect">
            <a:avLst/>
          </a:prstGeom>
        </p:spPr>
      </p:pic>
      <p:pic>
        <p:nvPicPr>
          <p:cNvPr id="12" name="Picture 11" descr="A graphic of a diagram of a water source&#10;&#10;Description automatically generated with medium confidence">
            <a:extLst>
              <a:ext uri="{FF2B5EF4-FFF2-40B4-BE49-F238E27FC236}">
                <a16:creationId xmlns:a16="http://schemas.microsoft.com/office/drawing/2014/main" id="{4AA82EF4-BBDF-DF64-3861-1BC6B0C561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3231" y="29292"/>
            <a:ext cx="772435" cy="772435"/>
          </a:xfrm>
          <a:prstGeom prst="rect">
            <a:avLst/>
          </a:prstGeom>
        </p:spPr>
      </p:pic>
      <p:grpSp>
        <p:nvGrpSpPr>
          <p:cNvPr id="14" name="Groupe 44">
            <a:extLst>
              <a:ext uri="{FF2B5EF4-FFF2-40B4-BE49-F238E27FC236}">
                <a16:creationId xmlns:a16="http://schemas.microsoft.com/office/drawing/2014/main" id="{F9D4C625-0DFA-75D6-A8A8-42B200B71C2F}"/>
              </a:ext>
            </a:extLst>
          </p:cNvPr>
          <p:cNvGrpSpPr/>
          <p:nvPr/>
        </p:nvGrpSpPr>
        <p:grpSpPr>
          <a:xfrm>
            <a:off x="211303" y="6469319"/>
            <a:ext cx="12228754" cy="313971"/>
            <a:chOff x="237820" y="6456145"/>
            <a:chExt cx="12228754" cy="313971"/>
          </a:xfrm>
        </p:grpSpPr>
        <p:sp>
          <p:nvSpPr>
            <p:cNvPr id="15" name="ZoneTexte 45">
              <a:extLst>
                <a:ext uri="{FF2B5EF4-FFF2-40B4-BE49-F238E27FC236}">
                  <a16:creationId xmlns:a16="http://schemas.microsoft.com/office/drawing/2014/main" id="{BCAC9E79-73B4-F7AE-C062-DEA3882EFEB5}"/>
                </a:ext>
              </a:extLst>
            </p:cNvPr>
            <p:cNvSpPr txBox="1"/>
            <p:nvPr/>
          </p:nvSpPr>
          <p:spPr>
            <a:xfrm>
              <a:off x="237820" y="6462339"/>
              <a:ext cx="4582978" cy="307777"/>
            </a:xfrm>
            <a:prstGeom prst="rect">
              <a:avLst/>
            </a:prstGeom>
            <a:noFill/>
          </p:spPr>
          <p:txBody>
            <a:bodyPr wrap="square" rtlCol="0">
              <a:spAutoFit/>
            </a:bodyPr>
            <a:lstStyle/>
            <a:p>
              <a:r>
                <a:rPr lang="en-US" sz="1400" b="0" i="0" dirty="0" err="1">
                  <a:solidFill>
                    <a:srgbClr val="632B2B"/>
                  </a:solidFill>
                  <a:effectLst/>
                  <a:latin typeface="Montserrat-Regular"/>
                </a:rPr>
                <a:t>MoroccoAI</a:t>
              </a:r>
              <a:endParaRPr lang="en-US" sz="1400" b="0" i="0" dirty="0">
                <a:solidFill>
                  <a:srgbClr val="632B2B"/>
                </a:solidFill>
                <a:effectLst/>
                <a:latin typeface="Montserrat-Regular"/>
              </a:endParaRPr>
            </a:p>
          </p:txBody>
        </p:sp>
        <p:sp>
          <p:nvSpPr>
            <p:cNvPr id="16" name="ZoneTexte 46">
              <a:extLst>
                <a:ext uri="{FF2B5EF4-FFF2-40B4-BE49-F238E27FC236}">
                  <a16:creationId xmlns:a16="http://schemas.microsoft.com/office/drawing/2014/main" id="{3822FD08-FA9B-B698-4B4D-906ABDF53612}"/>
                </a:ext>
              </a:extLst>
            </p:cNvPr>
            <p:cNvSpPr txBox="1"/>
            <p:nvPr/>
          </p:nvSpPr>
          <p:spPr>
            <a:xfrm>
              <a:off x="6805666" y="6460690"/>
              <a:ext cx="2303687" cy="307777"/>
            </a:xfrm>
            <a:prstGeom prst="rect">
              <a:avLst/>
            </a:prstGeom>
            <a:noFill/>
          </p:spPr>
          <p:txBody>
            <a:bodyPr wrap="square">
              <a:spAutoFit/>
            </a:bodyPr>
            <a:lstStyle/>
            <a:p>
              <a:r>
                <a:rPr lang="en-US" sz="1400" b="0" i="0" dirty="0">
                  <a:solidFill>
                    <a:srgbClr val="202124"/>
                  </a:solidFill>
                  <a:effectLst/>
                  <a:latin typeface="Montserrat-Regular"/>
                </a:rPr>
                <a:t>AQUASHARING</a:t>
              </a:r>
              <a:endParaRPr lang="fr-FR" sz="1400" dirty="0"/>
            </a:p>
          </p:txBody>
        </p:sp>
        <p:sp>
          <p:nvSpPr>
            <p:cNvPr id="17" name="ZoneTexte 47">
              <a:extLst>
                <a:ext uri="{FF2B5EF4-FFF2-40B4-BE49-F238E27FC236}">
                  <a16:creationId xmlns:a16="http://schemas.microsoft.com/office/drawing/2014/main" id="{AE2283F0-2BDD-9A34-E05E-F64D18390387}"/>
                </a:ext>
              </a:extLst>
            </p:cNvPr>
            <p:cNvSpPr txBox="1"/>
            <p:nvPr/>
          </p:nvSpPr>
          <p:spPr>
            <a:xfrm>
              <a:off x="11094221" y="6456145"/>
              <a:ext cx="1372353" cy="307777"/>
            </a:xfrm>
            <a:prstGeom prst="rect">
              <a:avLst/>
            </a:prstGeom>
            <a:noFill/>
          </p:spPr>
          <p:txBody>
            <a:bodyPr wrap="square">
              <a:spAutoFit/>
            </a:bodyPr>
            <a:lstStyle/>
            <a:p>
              <a:r>
                <a:rPr lang="fr-FR" sz="1400" dirty="0"/>
                <a:t>11</a:t>
              </a:r>
            </a:p>
          </p:txBody>
        </p:sp>
      </p:grpSp>
    </p:spTree>
    <p:extLst>
      <p:ext uri="{BB962C8B-B14F-4D97-AF65-F5344CB8AC3E}">
        <p14:creationId xmlns:p14="http://schemas.microsoft.com/office/powerpoint/2010/main" val="3652172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2D036159-9B80-84E7-2C24-6FD276D64AA3}"/>
              </a:ext>
            </a:extLst>
          </p:cNvPr>
          <p:cNvSpPr txBox="1"/>
          <p:nvPr/>
        </p:nvSpPr>
        <p:spPr>
          <a:xfrm>
            <a:off x="2980083" y="801727"/>
            <a:ext cx="6231834" cy="1077218"/>
          </a:xfrm>
          <a:prstGeom prst="rect">
            <a:avLst/>
          </a:prstGeom>
          <a:noFill/>
        </p:spPr>
        <p:txBody>
          <a:bodyPr wrap="square">
            <a:spAutoFit/>
          </a:bodyPr>
          <a:lstStyle/>
          <a:p>
            <a:pPr algn="ctr">
              <a:defRPr/>
            </a:pPr>
            <a:r>
              <a:rPr lang="fr-FR" sz="3200" b="1" dirty="0">
                <a:solidFill>
                  <a:srgbClr val="2E5B15"/>
                </a:solidFill>
                <a:latin typeface="Arial"/>
              </a:rPr>
              <a:t>AQUASHARING </a:t>
            </a:r>
          </a:p>
          <a:p>
            <a:pPr algn="ctr">
              <a:defRPr/>
            </a:pPr>
            <a:r>
              <a:rPr lang="fr-FR" sz="3200" b="1" dirty="0">
                <a:solidFill>
                  <a:srgbClr val="2E5B15"/>
                </a:solidFill>
                <a:latin typeface="Arial"/>
              </a:rPr>
              <a:t>(Team membres)</a:t>
            </a:r>
          </a:p>
        </p:txBody>
      </p:sp>
      <p:pic>
        <p:nvPicPr>
          <p:cNvPr id="2" name="Picture 1" descr="A blue and black logo&#10;&#10;Description automatically generated">
            <a:extLst>
              <a:ext uri="{FF2B5EF4-FFF2-40B4-BE49-F238E27FC236}">
                <a16:creationId xmlns:a16="http://schemas.microsoft.com/office/drawing/2014/main" id="{B3BDA720-0119-E631-7C78-22E4FBF32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05" y="132087"/>
            <a:ext cx="2116183" cy="500226"/>
          </a:xfrm>
          <a:prstGeom prst="rect">
            <a:avLst/>
          </a:prstGeom>
        </p:spPr>
      </p:pic>
      <p:pic>
        <p:nvPicPr>
          <p:cNvPr id="11" name="Picture 10">
            <a:extLst>
              <a:ext uri="{FF2B5EF4-FFF2-40B4-BE49-F238E27FC236}">
                <a16:creationId xmlns:a16="http://schemas.microsoft.com/office/drawing/2014/main" id="{E21348BE-80C7-2C5D-0616-C5AD169E30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1243" y="29292"/>
            <a:ext cx="772435" cy="773983"/>
          </a:xfrm>
          <a:prstGeom prst="rect">
            <a:avLst/>
          </a:prstGeom>
        </p:spPr>
      </p:pic>
      <p:pic>
        <p:nvPicPr>
          <p:cNvPr id="12" name="Picture 11" descr="A graphic of a diagram of a water source&#10;&#10;Description automatically generated with medium confidence">
            <a:extLst>
              <a:ext uri="{FF2B5EF4-FFF2-40B4-BE49-F238E27FC236}">
                <a16:creationId xmlns:a16="http://schemas.microsoft.com/office/drawing/2014/main" id="{41169426-E7AF-0FF4-FEED-2F2F12A8CB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3231" y="29292"/>
            <a:ext cx="772435" cy="772435"/>
          </a:xfrm>
          <a:prstGeom prst="rect">
            <a:avLst/>
          </a:prstGeom>
        </p:spPr>
      </p:pic>
      <p:grpSp>
        <p:nvGrpSpPr>
          <p:cNvPr id="13" name="Groupe 44">
            <a:extLst>
              <a:ext uri="{FF2B5EF4-FFF2-40B4-BE49-F238E27FC236}">
                <a16:creationId xmlns:a16="http://schemas.microsoft.com/office/drawing/2014/main" id="{61E18050-FA1B-16C3-CC90-A313BD1F41E7}"/>
              </a:ext>
            </a:extLst>
          </p:cNvPr>
          <p:cNvGrpSpPr/>
          <p:nvPr/>
        </p:nvGrpSpPr>
        <p:grpSpPr>
          <a:xfrm>
            <a:off x="211303" y="6469319"/>
            <a:ext cx="12228754" cy="313971"/>
            <a:chOff x="237820" y="6456145"/>
            <a:chExt cx="12228754" cy="313971"/>
          </a:xfrm>
        </p:grpSpPr>
        <p:sp>
          <p:nvSpPr>
            <p:cNvPr id="14" name="ZoneTexte 45">
              <a:extLst>
                <a:ext uri="{FF2B5EF4-FFF2-40B4-BE49-F238E27FC236}">
                  <a16:creationId xmlns:a16="http://schemas.microsoft.com/office/drawing/2014/main" id="{50AABFC8-3340-7C4D-521B-36D4BA26D3B7}"/>
                </a:ext>
              </a:extLst>
            </p:cNvPr>
            <p:cNvSpPr txBox="1"/>
            <p:nvPr/>
          </p:nvSpPr>
          <p:spPr>
            <a:xfrm>
              <a:off x="237820" y="6462339"/>
              <a:ext cx="4582978" cy="307777"/>
            </a:xfrm>
            <a:prstGeom prst="rect">
              <a:avLst/>
            </a:prstGeom>
            <a:noFill/>
          </p:spPr>
          <p:txBody>
            <a:bodyPr wrap="square" rtlCol="0">
              <a:spAutoFit/>
            </a:bodyPr>
            <a:lstStyle/>
            <a:p>
              <a:r>
                <a:rPr lang="en-US" sz="1400" b="0" i="0" dirty="0" err="1">
                  <a:solidFill>
                    <a:srgbClr val="632B2B"/>
                  </a:solidFill>
                  <a:effectLst/>
                  <a:latin typeface="Montserrat-Regular"/>
                </a:rPr>
                <a:t>MoroccoAI</a:t>
              </a:r>
              <a:endParaRPr lang="en-US" sz="1400" b="0" i="0" dirty="0">
                <a:solidFill>
                  <a:srgbClr val="632B2B"/>
                </a:solidFill>
                <a:effectLst/>
                <a:latin typeface="Montserrat-Regular"/>
              </a:endParaRPr>
            </a:p>
          </p:txBody>
        </p:sp>
        <p:sp>
          <p:nvSpPr>
            <p:cNvPr id="15" name="ZoneTexte 46">
              <a:extLst>
                <a:ext uri="{FF2B5EF4-FFF2-40B4-BE49-F238E27FC236}">
                  <a16:creationId xmlns:a16="http://schemas.microsoft.com/office/drawing/2014/main" id="{D1D230AC-53E9-6E19-2BD7-FCE3BF148508}"/>
                </a:ext>
              </a:extLst>
            </p:cNvPr>
            <p:cNvSpPr txBox="1"/>
            <p:nvPr/>
          </p:nvSpPr>
          <p:spPr>
            <a:xfrm>
              <a:off x="6805666" y="6460690"/>
              <a:ext cx="2303687" cy="307777"/>
            </a:xfrm>
            <a:prstGeom prst="rect">
              <a:avLst/>
            </a:prstGeom>
            <a:noFill/>
          </p:spPr>
          <p:txBody>
            <a:bodyPr wrap="square">
              <a:spAutoFit/>
            </a:bodyPr>
            <a:lstStyle/>
            <a:p>
              <a:r>
                <a:rPr lang="en-US" sz="1400" b="0" i="0" dirty="0">
                  <a:solidFill>
                    <a:srgbClr val="202124"/>
                  </a:solidFill>
                  <a:effectLst/>
                  <a:latin typeface="Montserrat-Regular"/>
                </a:rPr>
                <a:t>AQUASHARING</a:t>
              </a:r>
              <a:endParaRPr lang="fr-FR" sz="1400" dirty="0"/>
            </a:p>
          </p:txBody>
        </p:sp>
        <p:sp>
          <p:nvSpPr>
            <p:cNvPr id="16" name="ZoneTexte 47">
              <a:extLst>
                <a:ext uri="{FF2B5EF4-FFF2-40B4-BE49-F238E27FC236}">
                  <a16:creationId xmlns:a16="http://schemas.microsoft.com/office/drawing/2014/main" id="{005273C9-F73E-762B-0045-6568B68F1259}"/>
                </a:ext>
              </a:extLst>
            </p:cNvPr>
            <p:cNvSpPr txBox="1"/>
            <p:nvPr/>
          </p:nvSpPr>
          <p:spPr>
            <a:xfrm>
              <a:off x="11094221" y="6456145"/>
              <a:ext cx="1372353" cy="307777"/>
            </a:xfrm>
            <a:prstGeom prst="rect">
              <a:avLst/>
            </a:prstGeom>
            <a:noFill/>
          </p:spPr>
          <p:txBody>
            <a:bodyPr wrap="square">
              <a:spAutoFit/>
            </a:bodyPr>
            <a:lstStyle/>
            <a:p>
              <a:r>
                <a:rPr lang="fr-FR" sz="1400" dirty="0"/>
                <a:t>10</a:t>
              </a:r>
            </a:p>
          </p:txBody>
        </p:sp>
      </p:grpSp>
      <p:pic>
        <p:nvPicPr>
          <p:cNvPr id="3" name="Picture 2">
            <a:extLst>
              <a:ext uri="{FF2B5EF4-FFF2-40B4-BE49-F238E27FC236}">
                <a16:creationId xmlns:a16="http://schemas.microsoft.com/office/drawing/2014/main" id="{CCD748AA-DD7A-D274-44C0-63F1AA6B5E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7272" y="2606031"/>
            <a:ext cx="1808394" cy="14067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Picture 3">
            <a:extLst>
              <a:ext uri="{FF2B5EF4-FFF2-40B4-BE49-F238E27FC236}">
                <a16:creationId xmlns:a16="http://schemas.microsoft.com/office/drawing/2014/main" id="{54CABD5E-F8BB-36E5-DD0D-26CA37CA7D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701" y="2613094"/>
            <a:ext cx="1724127" cy="144730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FD44B534-801F-9649-A3C1-CC49F19D39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66800" y="2530464"/>
            <a:ext cx="1808394" cy="148231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20331834-F165-F1D9-10F1-6D6E68B93D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1519" y="2606159"/>
            <a:ext cx="1621066" cy="145424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Box 6">
            <a:extLst>
              <a:ext uri="{FF2B5EF4-FFF2-40B4-BE49-F238E27FC236}">
                <a16:creationId xmlns:a16="http://schemas.microsoft.com/office/drawing/2014/main" id="{49A56D93-3F6B-12EC-916E-B55C16019A7D}"/>
              </a:ext>
            </a:extLst>
          </p:cNvPr>
          <p:cNvSpPr txBox="1"/>
          <p:nvPr/>
        </p:nvSpPr>
        <p:spPr>
          <a:xfrm>
            <a:off x="423378" y="4370664"/>
            <a:ext cx="1833450" cy="369332"/>
          </a:xfrm>
          <a:prstGeom prst="rect">
            <a:avLst/>
          </a:prstGeom>
          <a:noFill/>
        </p:spPr>
        <p:txBody>
          <a:bodyPr wrap="square" rtlCol="0">
            <a:spAutoFit/>
          </a:bodyPr>
          <a:lstStyle/>
          <a:p>
            <a:pPr algn="ctr"/>
            <a:r>
              <a:rPr lang="en-US" dirty="0">
                <a:latin typeface="Andalus" panose="02020603050405020304" pitchFamily="18" charset="-78"/>
                <a:cs typeface="Andalus" panose="02020603050405020304" pitchFamily="18" charset="-78"/>
              </a:rPr>
              <a:t>KARAM Khaoula</a:t>
            </a:r>
          </a:p>
        </p:txBody>
      </p:sp>
      <p:sp>
        <p:nvSpPr>
          <p:cNvPr id="8" name="TextBox 7">
            <a:extLst>
              <a:ext uri="{FF2B5EF4-FFF2-40B4-BE49-F238E27FC236}">
                <a16:creationId xmlns:a16="http://schemas.microsoft.com/office/drawing/2014/main" id="{45E5AC9A-8EFF-930C-A039-086901F80E50}"/>
              </a:ext>
            </a:extLst>
          </p:cNvPr>
          <p:cNvSpPr txBox="1"/>
          <p:nvPr/>
        </p:nvSpPr>
        <p:spPr>
          <a:xfrm>
            <a:off x="4997272" y="4370664"/>
            <a:ext cx="1833450" cy="369332"/>
          </a:xfrm>
          <a:prstGeom prst="rect">
            <a:avLst/>
          </a:prstGeom>
          <a:noFill/>
        </p:spPr>
        <p:txBody>
          <a:bodyPr wrap="square" rtlCol="0">
            <a:spAutoFit/>
          </a:bodyPr>
          <a:lstStyle/>
          <a:p>
            <a:pPr algn="ctr"/>
            <a:r>
              <a:rPr lang="fr-FR" dirty="0">
                <a:latin typeface="Andalus" panose="02020603050405020304" pitchFamily="18" charset="-78"/>
                <a:cs typeface="Andalus" panose="02020603050405020304" pitchFamily="18" charset="-78"/>
              </a:rPr>
              <a:t>CHAHI Sarah</a:t>
            </a:r>
            <a:endParaRPr lang="en-US" dirty="0">
              <a:latin typeface="Andalus" panose="02020603050405020304" pitchFamily="18" charset="-78"/>
              <a:cs typeface="Andalus" panose="02020603050405020304" pitchFamily="18" charset="-78"/>
            </a:endParaRPr>
          </a:p>
        </p:txBody>
      </p:sp>
      <p:sp>
        <p:nvSpPr>
          <p:cNvPr id="9" name="TextBox 8">
            <a:extLst>
              <a:ext uri="{FF2B5EF4-FFF2-40B4-BE49-F238E27FC236}">
                <a16:creationId xmlns:a16="http://schemas.microsoft.com/office/drawing/2014/main" id="{3D1AE136-5CF3-1968-1E20-F621115356E5}"/>
              </a:ext>
            </a:extLst>
          </p:cNvPr>
          <p:cNvSpPr txBox="1"/>
          <p:nvPr/>
        </p:nvSpPr>
        <p:spPr>
          <a:xfrm>
            <a:off x="7495572" y="4386237"/>
            <a:ext cx="1833450" cy="369332"/>
          </a:xfrm>
          <a:prstGeom prst="rect">
            <a:avLst/>
          </a:prstGeom>
          <a:noFill/>
        </p:spPr>
        <p:txBody>
          <a:bodyPr wrap="square" rtlCol="0">
            <a:spAutoFit/>
          </a:bodyPr>
          <a:lstStyle/>
          <a:p>
            <a:pPr algn="ctr"/>
            <a:r>
              <a:rPr lang="en-US" dirty="0">
                <a:latin typeface="Andalus" panose="02020603050405020304" pitchFamily="18" charset="-78"/>
                <a:cs typeface="Andalus" panose="02020603050405020304" pitchFamily="18" charset="-78"/>
              </a:rPr>
              <a:t>NOUFEL  Saad</a:t>
            </a:r>
          </a:p>
        </p:txBody>
      </p:sp>
      <p:sp>
        <p:nvSpPr>
          <p:cNvPr id="17" name="TextBox 16">
            <a:extLst>
              <a:ext uri="{FF2B5EF4-FFF2-40B4-BE49-F238E27FC236}">
                <a16:creationId xmlns:a16="http://schemas.microsoft.com/office/drawing/2014/main" id="{EEB2BD1A-EC22-FB13-A460-4DACE99E2897}"/>
              </a:ext>
            </a:extLst>
          </p:cNvPr>
          <p:cNvSpPr txBox="1"/>
          <p:nvPr/>
        </p:nvSpPr>
        <p:spPr>
          <a:xfrm>
            <a:off x="9683632" y="4109238"/>
            <a:ext cx="2192906" cy="646331"/>
          </a:xfrm>
          <a:prstGeom prst="rect">
            <a:avLst/>
          </a:prstGeom>
          <a:noFill/>
        </p:spPr>
        <p:txBody>
          <a:bodyPr wrap="square" rtlCol="0">
            <a:spAutoFit/>
          </a:bodyPr>
          <a:lstStyle/>
          <a:p>
            <a:pPr algn="ctr"/>
            <a:r>
              <a:rPr lang="en-US" dirty="0">
                <a:latin typeface="Andalus" panose="02020603050405020304" pitchFamily="18" charset="-78"/>
                <a:cs typeface="Andalus" panose="02020603050405020304" pitchFamily="18" charset="-78"/>
              </a:rPr>
              <a:t>AQACHTOUL</a:t>
            </a:r>
          </a:p>
          <a:p>
            <a:pPr algn="ctr"/>
            <a:r>
              <a:rPr lang="en-US" dirty="0" err="1">
                <a:latin typeface="Andalus" panose="02020603050405020304" pitchFamily="18" charset="-78"/>
                <a:cs typeface="Andalus" panose="02020603050405020304" pitchFamily="18" charset="-78"/>
              </a:rPr>
              <a:t>Abderrahmane</a:t>
            </a:r>
            <a:endParaRPr lang="en-US" dirty="0">
              <a:latin typeface="Andalus" panose="02020603050405020304" pitchFamily="18" charset="-78"/>
              <a:cs typeface="Andalus" panose="02020603050405020304" pitchFamily="18" charset="-78"/>
            </a:endParaRPr>
          </a:p>
        </p:txBody>
      </p:sp>
      <p:pic>
        <p:nvPicPr>
          <p:cNvPr id="18" name="Picture 17">
            <a:extLst>
              <a:ext uri="{FF2B5EF4-FFF2-40B4-BE49-F238E27FC236}">
                <a16:creationId xmlns:a16="http://schemas.microsoft.com/office/drawing/2014/main" id="{DAAC2AAF-2E0C-4A3A-8870-FC3E348F09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45959" y="2576657"/>
            <a:ext cx="1808394" cy="14194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9" name="TextBox 18">
            <a:extLst>
              <a:ext uri="{FF2B5EF4-FFF2-40B4-BE49-F238E27FC236}">
                <a16:creationId xmlns:a16="http://schemas.microsoft.com/office/drawing/2014/main" id="{3D4E264B-B9BD-426E-8AC5-90522D6E14FF}"/>
              </a:ext>
            </a:extLst>
          </p:cNvPr>
          <p:cNvSpPr txBox="1"/>
          <p:nvPr/>
        </p:nvSpPr>
        <p:spPr>
          <a:xfrm>
            <a:off x="2659587" y="4417977"/>
            <a:ext cx="2023814" cy="523861"/>
          </a:xfrm>
          <a:prstGeom prst="rect">
            <a:avLst/>
          </a:prstGeom>
          <a:noFill/>
        </p:spPr>
        <p:txBody>
          <a:bodyPr wrap="square" rtlCol="0">
            <a:spAutoFit/>
          </a:bodyPr>
          <a:lstStyle/>
          <a:p>
            <a:pPr algn="ctr">
              <a:lnSpc>
                <a:spcPts val="1500"/>
              </a:lnSpc>
              <a:spcBef>
                <a:spcPts val="150"/>
              </a:spcBef>
            </a:pPr>
            <a:r>
              <a:rPr lang="fr-FR" dirty="0">
                <a:latin typeface="Andalus" panose="02020603050405020304" pitchFamily="18" charset="-78"/>
                <a:cs typeface="Andalus" panose="02020603050405020304" pitchFamily="18" charset="-78"/>
              </a:rPr>
              <a:t>ELAMRANI</a:t>
            </a:r>
          </a:p>
          <a:p>
            <a:pPr algn="ctr">
              <a:lnSpc>
                <a:spcPts val="1500"/>
              </a:lnSpc>
              <a:spcBef>
                <a:spcPts val="150"/>
              </a:spcBef>
            </a:pPr>
            <a:r>
              <a:rPr lang="fr-FR" dirty="0">
                <a:latin typeface="Andalus" panose="02020603050405020304" pitchFamily="18" charset="-78"/>
                <a:cs typeface="Andalus" panose="02020603050405020304" pitchFamily="18" charset="-78"/>
              </a:rPr>
              <a:t>Abderrahmane</a:t>
            </a:r>
            <a:endParaRPr lang="en-US" dirty="0">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3169788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e 35">
            <a:extLst>
              <a:ext uri="{FF2B5EF4-FFF2-40B4-BE49-F238E27FC236}">
                <a16:creationId xmlns:a16="http://schemas.microsoft.com/office/drawing/2014/main" id="{26739DC8-8997-7A1B-125C-E0B083CE08D0}"/>
              </a:ext>
            </a:extLst>
          </p:cNvPr>
          <p:cNvGrpSpPr/>
          <p:nvPr/>
        </p:nvGrpSpPr>
        <p:grpSpPr>
          <a:xfrm>
            <a:off x="3987785" y="956376"/>
            <a:ext cx="5582728" cy="5343059"/>
            <a:chOff x="948278" y="1542715"/>
            <a:chExt cx="4768380" cy="4773162"/>
          </a:xfrm>
        </p:grpSpPr>
        <p:sp>
          <p:nvSpPr>
            <p:cNvPr id="9" name="Freeform: Shape 8">
              <a:extLst>
                <a:ext uri="{FF2B5EF4-FFF2-40B4-BE49-F238E27FC236}">
                  <a16:creationId xmlns:a16="http://schemas.microsoft.com/office/drawing/2014/main" id="{180C963C-69C4-4380-A272-F03ACF7E5FE6}"/>
                </a:ext>
              </a:extLst>
            </p:cNvPr>
            <p:cNvSpPr/>
            <p:nvPr/>
          </p:nvSpPr>
          <p:spPr>
            <a:xfrm flipH="1">
              <a:off x="2738828" y="2979126"/>
              <a:ext cx="1534998" cy="1534998"/>
            </a:xfrm>
            <a:custGeom>
              <a:avLst/>
              <a:gdLst>
                <a:gd name="connsiteX0" fmla="*/ 767499 w 1534998"/>
                <a:gd name="connsiteY0" fmla="*/ 0 h 1534998"/>
                <a:gd name="connsiteX1" fmla="*/ 697395 w 1534998"/>
                <a:gd name="connsiteY1" fmla="*/ 3540 h 1534998"/>
                <a:gd name="connsiteX2" fmla="*/ 697395 w 1534998"/>
                <a:gd name="connsiteY2" fmla="*/ 493249 h 1534998"/>
                <a:gd name="connsiteX3" fmla="*/ 487816 w 1534998"/>
                <a:gd name="connsiteY3" fmla="*/ 702828 h 1534998"/>
                <a:gd name="connsiteX4" fmla="*/ 3266 w 1534998"/>
                <a:gd name="connsiteY4" fmla="*/ 702828 h 1534998"/>
                <a:gd name="connsiteX5" fmla="*/ 0 w 1534998"/>
                <a:gd name="connsiteY5" fmla="*/ 767499 h 1534998"/>
                <a:gd name="connsiteX6" fmla="*/ 3963 w 1534998"/>
                <a:gd name="connsiteY6" fmla="*/ 845971 h 1534998"/>
                <a:gd name="connsiteX7" fmla="*/ 4891 w 1534998"/>
                <a:gd name="connsiteY7" fmla="*/ 852047 h 1534998"/>
                <a:gd name="connsiteX8" fmla="*/ 501240 w 1534998"/>
                <a:gd name="connsiteY8" fmla="*/ 852047 h 1534998"/>
                <a:gd name="connsiteX9" fmla="*/ 697395 w 1534998"/>
                <a:gd name="connsiteY9" fmla="*/ 1048202 h 1534998"/>
                <a:gd name="connsiteX10" fmla="*/ 697395 w 1534998"/>
                <a:gd name="connsiteY10" fmla="*/ 1531458 h 1534998"/>
                <a:gd name="connsiteX11" fmla="*/ 767499 w 1534998"/>
                <a:gd name="connsiteY11" fmla="*/ 1534998 h 1534998"/>
                <a:gd name="connsiteX12" fmla="*/ 839856 w 1534998"/>
                <a:gd name="connsiteY12" fmla="*/ 1531344 h 1534998"/>
                <a:gd name="connsiteX13" fmla="*/ 839856 w 1534998"/>
                <a:gd name="connsiteY13" fmla="*/ 1097748 h 1534998"/>
                <a:gd name="connsiteX14" fmla="*/ 1085557 w 1534998"/>
                <a:gd name="connsiteY14" fmla="*/ 852047 h 1534998"/>
                <a:gd name="connsiteX15" fmla="*/ 1530108 w 1534998"/>
                <a:gd name="connsiteY15" fmla="*/ 852047 h 1534998"/>
                <a:gd name="connsiteX16" fmla="*/ 1531035 w 1534998"/>
                <a:gd name="connsiteY16" fmla="*/ 845971 h 1534998"/>
                <a:gd name="connsiteX17" fmla="*/ 1534998 w 1534998"/>
                <a:gd name="connsiteY17" fmla="*/ 767499 h 1534998"/>
                <a:gd name="connsiteX18" fmla="*/ 1531732 w 1534998"/>
                <a:gd name="connsiteY18" fmla="*/ 702828 h 1534998"/>
                <a:gd name="connsiteX19" fmla="*/ 1007173 w 1534998"/>
                <a:gd name="connsiteY19" fmla="*/ 702828 h 1534998"/>
                <a:gd name="connsiteX20" fmla="*/ 839856 w 1534998"/>
                <a:gd name="connsiteY20" fmla="*/ 535511 h 1534998"/>
                <a:gd name="connsiteX21" fmla="*/ 839856 w 1534998"/>
                <a:gd name="connsiteY21" fmla="*/ 3654 h 1534998"/>
                <a:gd name="connsiteX22" fmla="*/ 767499 w 1534998"/>
                <a:gd name="connsiteY22" fmla="*/ 0 h 153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4998" h="1534998">
                  <a:moveTo>
                    <a:pt x="767499" y="0"/>
                  </a:moveTo>
                  <a:lnTo>
                    <a:pt x="697395" y="3540"/>
                  </a:lnTo>
                  <a:lnTo>
                    <a:pt x="697395" y="493249"/>
                  </a:lnTo>
                  <a:cubicBezTo>
                    <a:pt x="697395" y="608996"/>
                    <a:pt x="603563" y="702828"/>
                    <a:pt x="487816" y="702828"/>
                  </a:cubicBezTo>
                  <a:lnTo>
                    <a:pt x="3266" y="702828"/>
                  </a:lnTo>
                  <a:lnTo>
                    <a:pt x="0" y="767499"/>
                  </a:lnTo>
                  <a:cubicBezTo>
                    <a:pt x="0" y="793991"/>
                    <a:pt x="1343" y="820170"/>
                    <a:pt x="3963" y="845971"/>
                  </a:cubicBezTo>
                  <a:lnTo>
                    <a:pt x="4891" y="852047"/>
                  </a:lnTo>
                  <a:lnTo>
                    <a:pt x="501240" y="852047"/>
                  </a:lnTo>
                  <a:cubicBezTo>
                    <a:pt x="609573" y="852047"/>
                    <a:pt x="697395" y="939869"/>
                    <a:pt x="697395" y="1048202"/>
                  </a:cubicBezTo>
                  <a:lnTo>
                    <a:pt x="697395" y="1531458"/>
                  </a:lnTo>
                  <a:lnTo>
                    <a:pt x="767499" y="1534998"/>
                  </a:lnTo>
                  <a:lnTo>
                    <a:pt x="839856" y="1531344"/>
                  </a:lnTo>
                  <a:lnTo>
                    <a:pt x="839856" y="1097748"/>
                  </a:lnTo>
                  <a:cubicBezTo>
                    <a:pt x="839856" y="962051"/>
                    <a:pt x="949860" y="852047"/>
                    <a:pt x="1085557" y="852047"/>
                  </a:cubicBezTo>
                  <a:lnTo>
                    <a:pt x="1530108" y="852047"/>
                  </a:lnTo>
                  <a:lnTo>
                    <a:pt x="1531035" y="845971"/>
                  </a:lnTo>
                  <a:cubicBezTo>
                    <a:pt x="1533656" y="820170"/>
                    <a:pt x="1534998" y="793991"/>
                    <a:pt x="1534998" y="767499"/>
                  </a:cubicBezTo>
                  <a:lnTo>
                    <a:pt x="1531732" y="702828"/>
                  </a:lnTo>
                  <a:lnTo>
                    <a:pt x="1007173" y="702828"/>
                  </a:lnTo>
                  <a:cubicBezTo>
                    <a:pt x="914766" y="702828"/>
                    <a:pt x="839856" y="627918"/>
                    <a:pt x="839856" y="535511"/>
                  </a:cubicBezTo>
                  <a:lnTo>
                    <a:pt x="839856" y="3654"/>
                  </a:lnTo>
                  <a:lnTo>
                    <a:pt x="767499" y="0"/>
                  </a:ln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5" name="Groupe 34">
              <a:extLst>
                <a:ext uri="{FF2B5EF4-FFF2-40B4-BE49-F238E27FC236}">
                  <a16:creationId xmlns:a16="http://schemas.microsoft.com/office/drawing/2014/main" id="{151BABBE-465B-5846-1E7F-036656BE5032}"/>
                </a:ext>
              </a:extLst>
            </p:cNvPr>
            <p:cNvGrpSpPr/>
            <p:nvPr/>
          </p:nvGrpSpPr>
          <p:grpSpPr>
            <a:xfrm>
              <a:off x="948278" y="1542715"/>
              <a:ext cx="4768380" cy="4773162"/>
              <a:chOff x="948278" y="1542715"/>
              <a:chExt cx="4768380" cy="4773162"/>
            </a:xfrm>
          </p:grpSpPr>
          <p:sp>
            <p:nvSpPr>
              <p:cNvPr id="3" name="Rectangle: Rounded Corners 2">
                <a:extLst>
                  <a:ext uri="{FF2B5EF4-FFF2-40B4-BE49-F238E27FC236}">
                    <a16:creationId xmlns:a16="http://schemas.microsoft.com/office/drawing/2014/main" id="{51B68C64-EF2A-410C-B1D7-6C6F31428E75}"/>
                  </a:ext>
                </a:extLst>
              </p:cNvPr>
              <p:cNvSpPr/>
              <p:nvPr/>
            </p:nvSpPr>
            <p:spPr>
              <a:xfrm>
                <a:off x="1742828" y="1971112"/>
                <a:ext cx="1696030" cy="1696030"/>
              </a:xfrm>
              <a:prstGeom prst="roundRect">
                <a:avLst>
                  <a:gd name="adj" fmla="val 1045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AB7603C9-7266-4585-A387-0CA68E700321}"/>
                  </a:ext>
                </a:extLst>
              </p:cNvPr>
              <p:cNvSpPr/>
              <p:nvPr/>
            </p:nvSpPr>
            <p:spPr>
              <a:xfrm>
                <a:off x="3592231" y="1542715"/>
                <a:ext cx="2124427" cy="2124427"/>
              </a:xfrm>
              <a:prstGeom prst="roundRect">
                <a:avLst>
                  <a:gd name="adj" fmla="val 1045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C2E112A0-4159-4C38-810C-34FA7967781A}"/>
                  </a:ext>
                </a:extLst>
              </p:cNvPr>
              <p:cNvSpPr/>
              <p:nvPr/>
            </p:nvSpPr>
            <p:spPr>
              <a:xfrm flipH="1">
                <a:off x="3592231" y="3825297"/>
                <a:ext cx="1988348" cy="1988348"/>
              </a:xfrm>
              <a:prstGeom prst="roundRect">
                <a:avLst>
                  <a:gd name="adj" fmla="val 1045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15ED55D5-9045-4ABA-AD5B-F69706498554}"/>
                  </a:ext>
                </a:extLst>
              </p:cNvPr>
              <p:cNvSpPr/>
              <p:nvPr/>
            </p:nvSpPr>
            <p:spPr>
              <a:xfrm flipH="1">
                <a:off x="948278" y="3825297"/>
                <a:ext cx="2490580" cy="2490580"/>
              </a:xfrm>
              <a:prstGeom prst="roundRect">
                <a:avLst>
                  <a:gd name="adj" fmla="val 1045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F3B7EEE3-BF6F-4D70-A9D6-93386DAD15B0}"/>
                  </a:ext>
                </a:extLst>
              </p:cNvPr>
              <p:cNvSpPr/>
              <p:nvPr/>
            </p:nvSpPr>
            <p:spPr>
              <a:xfrm flipH="1">
                <a:off x="3576431" y="1677563"/>
                <a:ext cx="2004391" cy="2004391"/>
              </a:xfrm>
              <a:custGeom>
                <a:avLst/>
                <a:gdLst>
                  <a:gd name="connsiteX0" fmla="*/ 1794812 w 2004391"/>
                  <a:gd name="connsiteY0" fmla="*/ 0 h 2004391"/>
                  <a:gd name="connsiteX1" fmla="*/ 209579 w 2004391"/>
                  <a:gd name="connsiteY1" fmla="*/ 0 h 2004391"/>
                  <a:gd name="connsiteX2" fmla="*/ 0 w 2004391"/>
                  <a:gd name="connsiteY2" fmla="*/ 209579 h 2004391"/>
                  <a:gd name="connsiteX3" fmla="*/ 0 w 2004391"/>
                  <a:gd name="connsiteY3" fmla="*/ 1794812 h 2004391"/>
                  <a:gd name="connsiteX4" fmla="*/ 209579 w 2004391"/>
                  <a:gd name="connsiteY4" fmla="*/ 2004391 h 2004391"/>
                  <a:gd name="connsiteX5" fmla="*/ 1310262 w 2004391"/>
                  <a:gd name="connsiteY5" fmla="*/ 2004391 h 2004391"/>
                  <a:gd name="connsiteX6" fmla="*/ 1310959 w 2004391"/>
                  <a:gd name="connsiteY6" fmla="*/ 1990590 h 2004391"/>
                  <a:gd name="connsiteX7" fmla="*/ 1996023 w 2004391"/>
                  <a:gd name="connsiteY7" fmla="*/ 1305526 h 2004391"/>
                  <a:gd name="connsiteX8" fmla="*/ 2004391 w 2004391"/>
                  <a:gd name="connsiteY8" fmla="*/ 1305103 h 2004391"/>
                  <a:gd name="connsiteX9" fmla="*/ 2004391 w 2004391"/>
                  <a:gd name="connsiteY9" fmla="*/ 209579 h 2004391"/>
                  <a:gd name="connsiteX10" fmla="*/ 1794812 w 2004391"/>
                  <a:gd name="connsiteY10" fmla="*/ 0 h 200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391" h="2004391">
                    <a:moveTo>
                      <a:pt x="1794812" y="0"/>
                    </a:moveTo>
                    <a:lnTo>
                      <a:pt x="209579" y="0"/>
                    </a:lnTo>
                    <a:cubicBezTo>
                      <a:pt x="93832" y="0"/>
                      <a:pt x="0" y="93832"/>
                      <a:pt x="0" y="209579"/>
                    </a:cubicBezTo>
                    <a:lnTo>
                      <a:pt x="0" y="1794812"/>
                    </a:lnTo>
                    <a:cubicBezTo>
                      <a:pt x="0" y="1910559"/>
                      <a:pt x="93832" y="2004391"/>
                      <a:pt x="209579" y="2004391"/>
                    </a:cubicBezTo>
                    <a:lnTo>
                      <a:pt x="1310262" y="2004391"/>
                    </a:lnTo>
                    <a:lnTo>
                      <a:pt x="1310959" y="1990590"/>
                    </a:lnTo>
                    <a:cubicBezTo>
                      <a:pt x="1347642" y="1629375"/>
                      <a:pt x="1634808" y="1342209"/>
                      <a:pt x="1996023" y="1305526"/>
                    </a:cubicBezTo>
                    <a:lnTo>
                      <a:pt x="2004391" y="1305103"/>
                    </a:lnTo>
                    <a:lnTo>
                      <a:pt x="2004391" y="209579"/>
                    </a:lnTo>
                    <a:cubicBezTo>
                      <a:pt x="2004391" y="93832"/>
                      <a:pt x="1910559" y="0"/>
                      <a:pt x="1794812" y="0"/>
                    </a:cubicBezTo>
                    <a:close/>
                  </a:path>
                </a:pathLst>
              </a:custGeom>
              <a:blipFill>
                <a:blip r:embed="rId3">
                  <a:extLst>
                    <a:ext uri="{28A0092B-C50C-407E-A947-70E740481C1C}">
                      <a14:useLocalDpi xmlns:a14="http://schemas.microsoft.com/office/drawing/2010/main" val="0"/>
                    </a:ext>
                  </a:extLst>
                </a:blip>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Shape 7">
                <a:extLst>
                  <a:ext uri="{FF2B5EF4-FFF2-40B4-BE49-F238E27FC236}">
                    <a16:creationId xmlns:a16="http://schemas.microsoft.com/office/drawing/2014/main" id="{C7EE4232-B15A-4CE3-A0AC-53566072E7A3}"/>
                  </a:ext>
                </a:extLst>
              </p:cNvPr>
              <p:cNvSpPr/>
              <p:nvPr/>
            </p:nvSpPr>
            <p:spPr>
              <a:xfrm flipH="1">
                <a:off x="1833770" y="2081754"/>
                <a:ext cx="1600200" cy="1600200"/>
              </a:xfrm>
              <a:custGeom>
                <a:avLst/>
                <a:gdLst>
                  <a:gd name="connsiteX0" fmla="*/ 1432883 w 1600200"/>
                  <a:gd name="connsiteY0" fmla="*/ 0 h 1600200"/>
                  <a:gd name="connsiteX1" fmla="*/ 167317 w 1600200"/>
                  <a:gd name="connsiteY1" fmla="*/ 0 h 1600200"/>
                  <a:gd name="connsiteX2" fmla="*/ 0 w 1600200"/>
                  <a:gd name="connsiteY2" fmla="*/ 167317 h 1600200"/>
                  <a:gd name="connsiteX3" fmla="*/ 0 w 1600200"/>
                  <a:gd name="connsiteY3" fmla="*/ 901026 h 1600200"/>
                  <a:gd name="connsiteX4" fmla="*/ 6115 w 1600200"/>
                  <a:gd name="connsiteY4" fmla="*/ 901335 h 1600200"/>
                  <a:gd name="connsiteX5" fmla="*/ 691179 w 1600200"/>
                  <a:gd name="connsiteY5" fmla="*/ 1586399 h 1600200"/>
                  <a:gd name="connsiteX6" fmla="*/ 691876 w 1600200"/>
                  <a:gd name="connsiteY6" fmla="*/ 1600200 h 1600200"/>
                  <a:gd name="connsiteX7" fmla="*/ 1432883 w 1600200"/>
                  <a:gd name="connsiteY7" fmla="*/ 1600200 h 1600200"/>
                  <a:gd name="connsiteX8" fmla="*/ 1600200 w 1600200"/>
                  <a:gd name="connsiteY8" fmla="*/ 1432883 h 1600200"/>
                  <a:gd name="connsiteX9" fmla="*/ 1600200 w 1600200"/>
                  <a:gd name="connsiteY9" fmla="*/ 167317 h 1600200"/>
                  <a:gd name="connsiteX10" fmla="*/ 1432883 w 1600200"/>
                  <a:gd name="connsiteY10"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0200" h="1600200">
                    <a:moveTo>
                      <a:pt x="1432883" y="0"/>
                    </a:moveTo>
                    <a:lnTo>
                      <a:pt x="167317" y="0"/>
                    </a:lnTo>
                    <a:cubicBezTo>
                      <a:pt x="74910" y="0"/>
                      <a:pt x="0" y="74910"/>
                      <a:pt x="0" y="167317"/>
                    </a:cubicBezTo>
                    <a:lnTo>
                      <a:pt x="0" y="901026"/>
                    </a:lnTo>
                    <a:lnTo>
                      <a:pt x="6115" y="901335"/>
                    </a:lnTo>
                    <a:cubicBezTo>
                      <a:pt x="367330" y="938018"/>
                      <a:pt x="654496" y="1225184"/>
                      <a:pt x="691179" y="1586399"/>
                    </a:cubicBezTo>
                    <a:lnTo>
                      <a:pt x="691876" y="1600200"/>
                    </a:lnTo>
                    <a:lnTo>
                      <a:pt x="1432883" y="1600200"/>
                    </a:lnTo>
                    <a:cubicBezTo>
                      <a:pt x="1525290" y="1600200"/>
                      <a:pt x="1600200" y="1525290"/>
                      <a:pt x="1600200" y="1432883"/>
                    </a:cubicBezTo>
                    <a:lnTo>
                      <a:pt x="1600200" y="167317"/>
                    </a:lnTo>
                    <a:cubicBezTo>
                      <a:pt x="1600200" y="74910"/>
                      <a:pt x="1525290" y="0"/>
                      <a:pt x="1432883" y="0"/>
                    </a:cubicBezTo>
                    <a:close/>
                  </a:path>
                </a:pathLst>
              </a:custGeom>
              <a:blipFill>
                <a:blip r:embed="rId4">
                  <a:extLst>
                    <a:ext uri="{28A0092B-C50C-407E-A947-70E740481C1C}">
                      <a14:useLocalDpi xmlns:a14="http://schemas.microsoft.com/office/drawing/2010/main" val="0"/>
                    </a:ext>
                  </a:extLst>
                </a:blip>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a16="http://schemas.microsoft.com/office/drawing/2014/main" id="{87159D4B-CC22-437F-B7C8-3564FCCC616E}"/>
                  </a:ext>
                </a:extLst>
              </p:cNvPr>
              <p:cNvSpPr/>
              <p:nvPr/>
            </p:nvSpPr>
            <p:spPr>
              <a:xfrm flipH="1">
                <a:off x="1084113" y="3831172"/>
                <a:ext cx="2349856" cy="2349856"/>
              </a:xfrm>
              <a:custGeom>
                <a:avLst/>
                <a:gdLst>
                  <a:gd name="connsiteX0" fmla="*/ 2104155 w 2349856"/>
                  <a:gd name="connsiteY0" fmla="*/ 0 h 2349856"/>
                  <a:gd name="connsiteX1" fmla="*/ 690252 w 2349856"/>
                  <a:gd name="connsiteY1" fmla="*/ 0 h 2349856"/>
                  <a:gd name="connsiteX2" fmla="*/ 679549 w 2349856"/>
                  <a:gd name="connsiteY2" fmla="*/ 70130 h 2349856"/>
                  <a:gd name="connsiteX3" fmla="*/ 6115 w 2349856"/>
                  <a:gd name="connsiteY3" fmla="*/ 678988 h 2349856"/>
                  <a:gd name="connsiteX4" fmla="*/ 0 w 2349856"/>
                  <a:gd name="connsiteY4" fmla="*/ 679297 h 2349856"/>
                  <a:gd name="connsiteX5" fmla="*/ 0 w 2349856"/>
                  <a:gd name="connsiteY5" fmla="*/ 2104155 h 2349856"/>
                  <a:gd name="connsiteX6" fmla="*/ 245701 w 2349856"/>
                  <a:gd name="connsiteY6" fmla="*/ 2349856 h 2349856"/>
                  <a:gd name="connsiteX7" fmla="*/ 2104155 w 2349856"/>
                  <a:gd name="connsiteY7" fmla="*/ 2349856 h 2349856"/>
                  <a:gd name="connsiteX8" fmla="*/ 2349856 w 2349856"/>
                  <a:gd name="connsiteY8" fmla="*/ 2104155 h 2349856"/>
                  <a:gd name="connsiteX9" fmla="*/ 2349856 w 2349856"/>
                  <a:gd name="connsiteY9" fmla="*/ 245701 h 2349856"/>
                  <a:gd name="connsiteX10" fmla="*/ 2104155 w 2349856"/>
                  <a:gd name="connsiteY10" fmla="*/ 0 h 234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9856" h="2349856">
                    <a:moveTo>
                      <a:pt x="2104155" y="0"/>
                    </a:moveTo>
                    <a:lnTo>
                      <a:pt x="690252" y="0"/>
                    </a:lnTo>
                    <a:lnTo>
                      <a:pt x="679549" y="70130"/>
                    </a:lnTo>
                    <a:cubicBezTo>
                      <a:pt x="613095" y="394885"/>
                      <a:pt x="341529" y="644926"/>
                      <a:pt x="6115" y="678988"/>
                    </a:cubicBezTo>
                    <a:lnTo>
                      <a:pt x="0" y="679297"/>
                    </a:lnTo>
                    <a:lnTo>
                      <a:pt x="0" y="2104155"/>
                    </a:lnTo>
                    <a:cubicBezTo>
                      <a:pt x="0" y="2239852"/>
                      <a:pt x="110004" y="2349856"/>
                      <a:pt x="245701" y="2349856"/>
                    </a:cubicBezTo>
                    <a:lnTo>
                      <a:pt x="2104155" y="2349856"/>
                    </a:lnTo>
                    <a:cubicBezTo>
                      <a:pt x="2239852" y="2349856"/>
                      <a:pt x="2349856" y="2239852"/>
                      <a:pt x="2349856" y="2104155"/>
                    </a:cubicBezTo>
                    <a:lnTo>
                      <a:pt x="2349856" y="245701"/>
                    </a:lnTo>
                    <a:cubicBezTo>
                      <a:pt x="2349856" y="110004"/>
                      <a:pt x="2239852" y="0"/>
                      <a:pt x="2104155" y="0"/>
                    </a:cubicBezTo>
                    <a:close/>
                  </a:path>
                </a:pathLst>
              </a:custGeom>
              <a:blipFill>
                <a:blip r:embed="rId5">
                  <a:extLst>
                    <a:ext uri="{28A0092B-C50C-407E-A947-70E740481C1C}">
                      <a14:useLocalDpi xmlns:a14="http://schemas.microsoft.com/office/drawing/2010/main" val="0"/>
                    </a:ext>
                  </a:extLst>
                </a:blip>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EEB04AFC-4EF8-4253-ACD3-35985544A9F2}"/>
                  </a:ext>
                </a:extLst>
              </p:cNvPr>
              <p:cNvSpPr/>
              <p:nvPr/>
            </p:nvSpPr>
            <p:spPr>
              <a:xfrm flipH="1">
                <a:off x="3576431" y="3831173"/>
                <a:ext cx="1876001" cy="1876001"/>
              </a:xfrm>
              <a:custGeom>
                <a:avLst/>
                <a:gdLst>
                  <a:gd name="connsiteX0" fmla="*/ 1183497 w 1876001"/>
                  <a:gd name="connsiteY0" fmla="*/ 0 h 1876001"/>
                  <a:gd name="connsiteX1" fmla="*/ 196155 w 1876001"/>
                  <a:gd name="connsiteY1" fmla="*/ 0 h 1876001"/>
                  <a:gd name="connsiteX2" fmla="*/ 0 w 1876001"/>
                  <a:gd name="connsiteY2" fmla="*/ 196155 h 1876001"/>
                  <a:gd name="connsiteX3" fmla="*/ 0 w 1876001"/>
                  <a:gd name="connsiteY3" fmla="*/ 1679846 h 1876001"/>
                  <a:gd name="connsiteX4" fmla="*/ 196155 w 1876001"/>
                  <a:gd name="connsiteY4" fmla="*/ 1876001 h 1876001"/>
                  <a:gd name="connsiteX5" fmla="*/ 1679846 w 1876001"/>
                  <a:gd name="connsiteY5" fmla="*/ 1876001 h 1876001"/>
                  <a:gd name="connsiteX6" fmla="*/ 1876001 w 1876001"/>
                  <a:gd name="connsiteY6" fmla="*/ 1679846 h 1876001"/>
                  <a:gd name="connsiteX7" fmla="*/ 1876001 w 1876001"/>
                  <a:gd name="connsiteY7" fmla="*/ 679411 h 1876001"/>
                  <a:gd name="connsiteX8" fmla="*/ 1867633 w 1876001"/>
                  <a:gd name="connsiteY8" fmla="*/ 678988 h 1876001"/>
                  <a:gd name="connsiteX9" fmla="*/ 1194199 w 1876001"/>
                  <a:gd name="connsiteY9" fmla="*/ 70130 h 1876001"/>
                  <a:gd name="connsiteX10" fmla="*/ 1183497 w 1876001"/>
                  <a:gd name="connsiteY10" fmla="*/ 0 h 18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6001" h="1876001">
                    <a:moveTo>
                      <a:pt x="1183497" y="0"/>
                    </a:moveTo>
                    <a:lnTo>
                      <a:pt x="196155" y="0"/>
                    </a:lnTo>
                    <a:cubicBezTo>
                      <a:pt x="87822" y="0"/>
                      <a:pt x="0" y="87822"/>
                      <a:pt x="0" y="196155"/>
                    </a:cubicBezTo>
                    <a:lnTo>
                      <a:pt x="0" y="1679846"/>
                    </a:lnTo>
                    <a:cubicBezTo>
                      <a:pt x="0" y="1788179"/>
                      <a:pt x="87822" y="1876001"/>
                      <a:pt x="196155" y="1876001"/>
                    </a:cubicBezTo>
                    <a:lnTo>
                      <a:pt x="1679846" y="1876001"/>
                    </a:lnTo>
                    <a:cubicBezTo>
                      <a:pt x="1788179" y="1876001"/>
                      <a:pt x="1876001" y="1788179"/>
                      <a:pt x="1876001" y="1679846"/>
                    </a:cubicBezTo>
                    <a:lnTo>
                      <a:pt x="1876001" y="679411"/>
                    </a:lnTo>
                    <a:lnTo>
                      <a:pt x="1867633" y="678988"/>
                    </a:lnTo>
                    <a:cubicBezTo>
                      <a:pt x="1532219" y="644926"/>
                      <a:pt x="1260654" y="394885"/>
                      <a:pt x="1194199" y="70130"/>
                    </a:cubicBezTo>
                    <a:lnTo>
                      <a:pt x="1183497" y="0"/>
                    </a:lnTo>
                    <a:close/>
                  </a:path>
                </a:pathLst>
              </a:custGeom>
              <a:blipFill>
                <a:blip r:embed="rId6">
                  <a:extLst>
                    <a:ext uri="{28A0092B-C50C-407E-A947-70E740481C1C}">
                      <a14:useLocalDpi xmlns:a14="http://schemas.microsoft.com/office/drawing/2010/main" val="0"/>
                    </a:ext>
                  </a:extLst>
                </a:blip>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Oval 21">
              <a:extLst>
                <a:ext uri="{FF2B5EF4-FFF2-40B4-BE49-F238E27FC236}">
                  <a16:creationId xmlns:a16="http://schemas.microsoft.com/office/drawing/2014/main" id="{5D217735-EB71-41DC-80CE-C1E1B3ADCE11}"/>
                </a:ext>
              </a:extLst>
            </p:cNvPr>
            <p:cNvSpPr>
              <a:spLocks noChangeAspect="1"/>
            </p:cNvSpPr>
            <p:nvPr/>
          </p:nvSpPr>
          <p:spPr>
            <a:xfrm>
              <a:off x="3753913" y="3255809"/>
              <a:ext cx="281060" cy="28340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Rounded Rectangle 27">
              <a:extLst>
                <a:ext uri="{FF2B5EF4-FFF2-40B4-BE49-F238E27FC236}">
                  <a16:creationId xmlns:a16="http://schemas.microsoft.com/office/drawing/2014/main" id="{5918A069-1554-4BC9-904B-C7A9C17E010C}"/>
                </a:ext>
              </a:extLst>
            </p:cNvPr>
            <p:cNvSpPr/>
            <p:nvPr/>
          </p:nvSpPr>
          <p:spPr>
            <a:xfrm>
              <a:off x="3003828" y="3282179"/>
              <a:ext cx="281014" cy="215857"/>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9" name="Rounded Rectangle 7">
              <a:extLst>
                <a:ext uri="{FF2B5EF4-FFF2-40B4-BE49-F238E27FC236}">
                  <a16:creationId xmlns:a16="http://schemas.microsoft.com/office/drawing/2014/main" id="{AF8880F5-528F-4EDA-92EF-A5C8615329F3}"/>
                </a:ext>
              </a:extLst>
            </p:cNvPr>
            <p:cNvSpPr/>
            <p:nvPr/>
          </p:nvSpPr>
          <p:spPr>
            <a:xfrm>
              <a:off x="3030199" y="3988312"/>
              <a:ext cx="265107" cy="22878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0" name="Rectangle 9">
              <a:extLst>
                <a:ext uri="{FF2B5EF4-FFF2-40B4-BE49-F238E27FC236}">
                  <a16:creationId xmlns:a16="http://schemas.microsoft.com/office/drawing/2014/main" id="{4B4675BB-B91B-4ECD-A44B-1CEDC3252E9A}"/>
                </a:ext>
              </a:extLst>
            </p:cNvPr>
            <p:cNvSpPr/>
            <p:nvPr/>
          </p:nvSpPr>
          <p:spPr>
            <a:xfrm>
              <a:off x="3768172" y="4002553"/>
              <a:ext cx="252541" cy="23640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32" name="Text Placeholder 1">
            <a:extLst>
              <a:ext uri="{FF2B5EF4-FFF2-40B4-BE49-F238E27FC236}">
                <a16:creationId xmlns:a16="http://schemas.microsoft.com/office/drawing/2014/main" id="{02026D81-C995-6A27-3FAD-92B98A97F7C1}"/>
              </a:ext>
            </a:extLst>
          </p:cNvPr>
          <p:cNvSpPr txBox="1">
            <a:spLocks/>
          </p:cNvSpPr>
          <p:nvPr/>
        </p:nvSpPr>
        <p:spPr>
          <a:xfrm>
            <a:off x="-118744" y="2211859"/>
            <a:ext cx="4307386" cy="1521269"/>
          </a:xfrm>
          <a:prstGeom prst="rect">
            <a:avLst/>
          </a:prstGeom>
          <a:noFill/>
          <a:ln w="19050">
            <a:noFill/>
          </a:ln>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3600" b="1" dirty="0">
                <a:solidFill>
                  <a:srgbClr val="2E5B15"/>
                </a:solidFill>
              </a:rPr>
              <a:t>Storytelling</a:t>
            </a:r>
          </a:p>
        </p:txBody>
      </p:sp>
      <p:grpSp>
        <p:nvGrpSpPr>
          <p:cNvPr id="2" name="Groupe 44">
            <a:extLst>
              <a:ext uri="{FF2B5EF4-FFF2-40B4-BE49-F238E27FC236}">
                <a16:creationId xmlns:a16="http://schemas.microsoft.com/office/drawing/2014/main" id="{137C64BB-6487-2391-092A-890100BF2D0C}"/>
              </a:ext>
            </a:extLst>
          </p:cNvPr>
          <p:cNvGrpSpPr/>
          <p:nvPr/>
        </p:nvGrpSpPr>
        <p:grpSpPr>
          <a:xfrm>
            <a:off x="211303" y="6469319"/>
            <a:ext cx="12228754" cy="313971"/>
            <a:chOff x="237820" y="6456145"/>
            <a:chExt cx="12228754" cy="313971"/>
          </a:xfrm>
        </p:grpSpPr>
        <p:sp>
          <p:nvSpPr>
            <p:cNvPr id="12" name="ZoneTexte 45">
              <a:extLst>
                <a:ext uri="{FF2B5EF4-FFF2-40B4-BE49-F238E27FC236}">
                  <a16:creationId xmlns:a16="http://schemas.microsoft.com/office/drawing/2014/main" id="{F8929B4A-B48A-4AD0-DE2C-7DE3192AC0EC}"/>
                </a:ext>
              </a:extLst>
            </p:cNvPr>
            <p:cNvSpPr txBox="1"/>
            <p:nvPr/>
          </p:nvSpPr>
          <p:spPr>
            <a:xfrm>
              <a:off x="237820" y="6462339"/>
              <a:ext cx="4582978" cy="307777"/>
            </a:xfrm>
            <a:prstGeom prst="rect">
              <a:avLst/>
            </a:prstGeom>
            <a:noFill/>
          </p:spPr>
          <p:txBody>
            <a:bodyPr wrap="square" rtlCol="0">
              <a:spAutoFit/>
            </a:bodyPr>
            <a:lstStyle/>
            <a:p>
              <a:r>
                <a:rPr lang="en-US" sz="1400" b="0" i="0" dirty="0" err="1">
                  <a:solidFill>
                    <a:srgbClr val="632B2B"/>
                  </a:solidFill>
                  <a:effectLst/>
                  <a:latin typeface="Montserrat-Regular"/>
                </a:rPr>
                <a:t>MoroccoAI</a:t>
              </a:r>
              <a:endParaRPr lang="en-US" sz="1400" b="0" i="0" dirty="0">
                <a:solidFill>
                  <a:srgbClr val="632B2B"/>
                </a:solidFill>
                <a:effectLst/>
                <a:latin typeface="Montserrat-Regular"/>
              </a:endParaRPr>
            </a:p>
          </p:txBody>
        </p:sp>
        <p:sp>
          <p:nvSpPr>
            <p:cNvPr id="13" name="ZoneTexte 46">
              <a:extLst>
                <a:ext uri="{FF2B5EF4-FFF2-40B4-BE49-F238E27FC236}">
                  <a16:creationId xmlns:a16="http://schemas.microsoft.com/office/drawing/2014/main" id="{E574D9EF-D5D4-5F65-0688-B775A9C78FE6}"/>
                </a:ext>
              </a:extLst>
            </p:cNvPr>
            <p:cNvSpPr txBox="1"/>
            <p:nvPr/>
          </p:nvSpPr>
          <p:spPr>
            <a:xfrm>
              <a:off x="6805666" y="6460690"/>
              <a:ext cx="2303687" cy="307777"/>
            </a:xfrm>
            <a:prstGeom prst="rect">
              <a:avLst/>
            </a:prstGeom>
            <a:noFill/>
          </p:spPr>
          <p:txBody>
            <a:bodyPr wrap="square">
              <a:spAutoFit/>
            </a:bodyPr>
            <a:lstStyle/>
            <a:p>
              <a:r>
                <a:rPr lang="en-US" sz="1400" b="0" i="0" dirty="0">
                  <a:solidFill>
                    <a:srgbClr val="202124"/>
                  </a:solidFill>
                  <a:effectLst/>
                  <a:latin typeface="Montserrat-Regular"/>
                </a:rPr>
                <a:t>AQUASHARING</a:t>
              </a:r>
              <a:endParaRPr lang="fr-FR" sz="1400" dirty="0"/>
            </a:p>
          </p:txBody>
        </p:sp>
        <p:sp>
          <p:nvSpPr>
            <p:cNvPr id="14" name="ZoneTexte 47">
              <a:extLst>
                <a:ext uri="{FF2B5EF4-FFF2-40B4-BE49-F238E27FC236}">
                  <a16:creationId xmlns:a16="http://schemas.microsoft.com/office/drawing/2014/main" id="{26294696-C1AF-431B-D2FF-8DC9B0D82B6D}"/>
                </a:ext>
              </a:extLst>
            </p:cNvPr>
            <p:cNvSpPr txBox="1"/>
            <p:nvPr/>
          </p:nvSpPr>
          <p:spPr>
            <a:xfrm>
              <a:off x="11094221" y="6456145"/>
              <a:ext cx="1372353" cy="307777"/>
            </a:xfrm>
            <a:prstGeom prst="rect">
              <a:avLst/>
            </a:prstGeom>
            <a:noFill/>
          </p:spPr>
          <p:txBody>
            <a:bodyPr wrap="square">
              <a:spAutoFit/>
            </a:bodyPr>
            <a:lstStyle/>
            <a:p>
              <a:r>
                <a:rPr lang="fr-FR" sz="1400" dirty="0"/>
                <a:t>1</a:t>
              </a:r>
            </a:p>
          </p:txBody>
        </p:sp>
      </p:grpSp>
      <p:pic>
        <p:nvPicPr>
          <p:cNvPr id="19" name="Picture 18" descr="A blue and black logo&#10;&#10;Description automatically generated">
            <a:extLst>
              <a:ext uri="{FF2B5EF4-FFF2-40B4-BE49-F238E27FC236}">
                <a16:creationId xmlns:a16="http://schemas.microsoft.com/office/drawing/2014/main" id="{04532CCB-C278-AAE2-0913-D11018E3C4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805" y="132087"/>
            <a:ext cx="2116183" cy="500226"/>
          </a:xfrm>
          <a:prstGeom prst="rect">
            <a:avLst/>
          </a:prstGeom>
        </p:spPr>
      </p:pic>
      <p:pic>
        <p:nvPicPr>
          <p:cNvPr id="20" name="Picture 19">
            <a:extLst>
              <a:ext uri="{FF2B5EF4-FFF2-40B4-BE49-F238E27FC236}">
                <a16:creationId xmlns:a16="http://schemas.microsoft.com/office/drawing/2014/main" id="{3C8610C1-2421-C9E0-E662-BF5535473D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81243" y="29292"/>
            <a:ext cx="772435" cy="773983"/>
          </a:xfrm>
          <a:prstGeom prst="rect">
            <a:avLst/>
          </a:prstGeom>
        </p:spPr>
      </p:pic>
      <p:pic>
        <p:nvPicPr>
          <p:cNvPr id="21" name="Picture 20" descr="A graphic of a diagram of a water source&#10;&#10;Description automatically generated with medium confidence">
            <a:extLst>
              <a:ext uri="{FF2B5EF4-FFF2-40B4-BE49-F238E27FC236}">
                <a16:creationId xmlns:a16="http://schemas.microsoft.com/office/drawing/2014/main" id="{2B51730C-DE1B-ECCD-21DC-B9C7B9D11E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33231" y="29292"/>
            <a:ext cx="772435" cy="772435"/>
          </a:xfrm>
          <a:prstGeom prst="rect">
            <a:avLst/>
          </a:prstGeom>
        </p:spPr>
      </p:pic>
    </p:spTree>
    <p:extLst>
      <p:ext uri="{BB962C8B-B14F-4D97-AF65-F5344CB8AC3E}">
        <p14:creationId xmlns:p14="http://schemas.microsoft.com/office/powerpoint/2010/main" val="400527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1000"/>
                                        <p:tgtEl>
                                          <p:spTgt spid="36"/>
                                        </p:tgtEl>
                                      </p:cBhvr>
                                    </p:animEffect>
                                    <p:anim calcmode="lin" valueType="num">
                                      <p:cBhvr>
                                        <p:cTn id="14" dur="1000" fill="hold"/>
                                        <p:tgtEl>
                                          <p:spTgt spid="36"/>
                                        </p:tgtEl>
                                        <p:attrNameLst>
                                          <p:attrName>ppt_x</p:attrName>
                                        </p:attrNameLst>
                                      </p:cBhvr>
                                      <p:tavLst>
                                        <p:tav tm="0">
                                          <p:val>
                                            <p:strVal val="#ppt_x"/>
                                          </p:val>
                                        </p:tav>
                                        <p:tav tm="100000">
                                          <p:val>
                                            <p:strVal val="#ppt_x"/>
                                          </p:val>
                                        </p:tav>
                                      </p:tavLst>
                                    </p:anim>
                                    <p:anim calcmode="lin" valueType="num">
                                      <p:cBhvr>
                                        <p:cTn id="1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descr="A diagram of a process&#10;&#10;Description automatically generated with medium confidence">
            <a:extLst>
              <a:ext uri="{FF2B5EF4-FFF2-40B4-BE49-F238E27FC236}">
                <a16:creationId xmlns:a16="http://schemas.microsoft.com/office/drawing/2014/main" id="{D665BCEC-04A2-E47F-60D4-F1FB73525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776" y="632313"/>
            <a:ext cx="9686909" cy="5907334"/>
          </a:xfrm>
          <a:prstGeom prst="rect">
            <a:avLst/>
          </a:prstGeom>
        </p:spPr>
      </p:pic>
      <p:pic>
        <p:nvPicPr>
          <p:cNvPr id="2" name="Picture 1" descr="A blue and black logo&#10;&#10;Description automatically generated">
            <a:extLst>
              <a:ext uri="{FF2B5EF4-FFF2-40B4-BE49-F238E27FC236}">
                <a16:creationId xmlns:a16="http://schemas.microsoft.com/office/drawing/2014/main" id="{0C440587-81D9-378D-5CCF-F534C7BF5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805" y="132087"/>
            <a:ext cx="2116183" cy="500226"/>
          </a:xfrm>
          <a:prstGeom prst="rect">
            <a:avLst/>
          </a:prstGeom>
        </p:spPr>
      </p:pic>
      <p:pic>
        <p:nvPicPr>
          <p:cNvPr id="8" name="Picture 7">
            <a:extLst>
              <a:ext uri="{FF2B5EF4-FFF2-40B4-BE49-F238E27FC236}">
                <a16:creationId xmlns:a16="http://schemas.microsoft.com/office/drawing/2014/main" id="{3D588C20-4513-82A4-54C3-9CBEDDD0CA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1243" y="29292"/>
            <a:ext cx="772435" cy="773983"/>
          </a:xfrm>
          <a:prstGeom prst="rect">
            <a:avLst/>
          </a:prstGeom>
        </p:spPr>
      </p:pic>
      <p:pic>
        <p:nvPicPr>
          <p:cNvPr id="10" name="Picture 9" descr="A graphic of a diagram of a water source&#10;&#10;Description automatically generated with medium confidence">
            <a:extLst>
              <a:ext uri="{FF2B5EF4-FFF2-40B4-BE49-F238E27FC236}">
                <a16:creationId xmlns:a16="http://schemas.microsoft.com/office/drawing/2014/main" id="{7FD42F8F-0DEA-0AD6-0CA5-A343884E4A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3231" y="29292"/>
            <a:ext cx="772435" cy="772435"/>
          </a:xfrm>
          <a:prstGeom prst="rect">
            <a:avLst/>
          </a:prstGeom>
        </p:spPr>
      </p:pic>
      <p:grpSp>
        <p:nvGrpSpPr>
          <p:cNvPr id="21" name="Groupe 44">
            <a:extLst>
              <a:ext uri="{FF2B5EF4-FFF2-40B4-BE49-F238E27FC236}">
                <a16:creationId xmlns:a16="http://schemas.microsoft.com/office/drawing/2014/main" id="{0FEA01F6-AE02-7061-6AB7-6C3916554D81}"/>
              </a:ext>
            </a:extLst>
          </p:cNvPr>
          <p:cNvGrpSpPr/>
          <p:nvPr/>
        </p:nvGrpSpPr>
        <p:grpSpPr>
          <a:xfrm>
            <a:off x="211303" y="6469319"/>
            <a:ext cx="12228754" cy="313971"/>
            <a:chOff x="237820" y="6456145"/>
            <a:chExt cx="12228754" cy="313971"/>
          </a:xfrm>
        </p:grpSpPr>
        <p:sp>
          <p:nvSpPr>
            <p:cNvPr id="22" name="ZoneTexte 45">
              <a:extLst>
                <a:ext uri="{FF2B5EF4-FFF2-40B4-BE49-F238E27FC236}">
                  <a16:creationId xmlns:a16="http://schemas.microsoft.com/office/drawing/2014/main" id="{DEB3BBEA-29C0-4EE3-89FA-B8894F2BB0E5}"/>
                </a:ext>
              </a:extLst>
            </p:cNvPr>
            <p:cNvSpPr txBox="1"/>
            <p:nvPr/>
          </p:nvSpPr>
          <p:spPr>
            <a:xfrm>
              <a:off x="237820" y="6462339"/>
              <a:ext cx="4582978" cy="307777"/>
            </a:xfrm>
            <a:prstGeom prst="rect">
              <a:avLst/>
            </a:prstGeom>
            <a:noFill/>
          </p:spPr>
          <p:txBody>
            <a:bodyPr wrap="square" rtlCol="0">
              <a:spAutoFit/>
            </a:bodyPr>
            <a:lstStyle/>
            <a:p>
              <a:r>
                <a:rPr lang="en-US" sz="1400" b="0" i="0" dirty="0" err="1">
                  <a:solidFill>
                    <a:srgbClr val="632B2B"/>
                  </a:solidFill>
                  <a:effectLst/>
                  <a:latin typeface="Montserrat-Regular"/>
                </a:rPr>
                <a:t>MoroccoAI</a:t>
              </a:r>
              <a:endParaRPr lang="en-US" sz="1400" b="0" i="0" dirty="0">
                <a:solidFill>
                  <a:srgbClr val="632B2B"/>
                </a:solidFill>
                <a:effectLst/>
                <a:latin typeface="Montserrat-Regular"/>
              </a:endParaRPr>
            </a:p>
          </p:txBody>
        </p:sp>
        <p:sp>
          <p:nvSpPr>
            <p:cNvPr id="23" name="ZoneTexte 46">
              <a:extLst>
                <a:ext uri="{FF2B5EF4-FFF2-40B4-BE49-F238E27FC236}">
                  <a16:creationId xmlns:a16="http://schemas.microsoft.com/office/drawing/2014/main" id="{47752111-BBB3-58AE-066B-CEB083C49C74}"/>
                </a:ext>
              </a:extLst>
            </p:cNvPr>
            <p:cNvSpPr txBox="1"/>
            <p:nvPr/>
          </p:nvSpPr>
          <p:spPr>
            <a:xfrm>
              <a:off x="6805666" y="6460690"/>
              <a:ext cx="2303687" cy="307777"/>
            </a:xfrm>
            <a:prstGeom prst="rect">
              <a:avLst/>
            </a:prstGeom>
            <a:noFill/>
          </p:spPr>
          <p:txBody>
            <a:bodyPr wrap="square">
              <a:spAutoFit/>
            </a:bodyPr>
            <a:lstStyle/>
            <a:p>
              <a:r>
                <a:rPr lang="en-US" sz="1400" b="0" i="0" dirty="0">
                  <a:solidFill>
                    <a:srgbClr val="202124"/>
                  </a:solidFill>
                  <a:effectLst/>
                  <a:latin typeface="Montserrat-Regular"/>
                </a:rPr>
                <a:t>AQUASHARING</a:t>
              </a:r>
              <a:endParaRPr lang="fr-FR" sz="1400" dirty="0"/>
            </a:p>
          </p:txBody>
        </p:sp>
        <p:sp>
          <p:nvSpPr>
            <p:cNvPr id="24" name="ZoneTexte 47">
              <a:extLst>
                <a:ext uri="{FF2B5EF4-FFF2-40B4-BE49-F238E27FC236}">
                  <a16:creationId xmlns:a16="http://schemas.microsoft.com/office/drawing/2014/main" id="{DC6FEF70-44C6-8A35-6746-32EAEE783900}"/>
                </a:ext>
              </a:extLst>
            </p:cNvPr>
            <p:cNvSpPr txBox="1"/>
            <p:nvPr/>
          </p:nvSpPr>
          <p:spPr>
            <a:xfrm>
              <a:off x="11094221" y="6456145"/>
              <a:ext cx="1372353" cy="307777"/>
            </a:xfrm>
            <a:prstGeom prst="rect">
              <a:avLst/>
            </a:prstGeom>
            <a:noFill/>
          </p:spPr>
          <p:txBody>
            <a:bodyPr wrap="square">
              <a:spAutoFit/>
            </a:bodyPr>
            <a:lstStyle/>
            <a:p>
              <a:r>
                <a:rPr lang="fr-FR" sz="1400" dirty="0"/>
                <a:t>2</a:t>
              </a:r>
            </a:p>
          </p:txBody>
        </p:sp>
      </p:grpSp>
    </p:spTree>
    <p:extLst>
      <p:ext uri="{BB962C8B-B14F-4D97-AF65-F5344CB8AC3E}">
        <p14:creationId xmlns:p14="http://schemas.microsoft.com/office/powerpoint/2010/main" val="955604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ue and black logo&#10;&#10;Description automatically generated">
            <a:extLst>
              <a:ext uri="{FF2B5EF4-FFF2-40B4-BE49-F238E27FC236}">
                <a16:creationId xmlns:a16="http://schemas.microsoft.com/office/drawing/2014/main" id="{F9F2C493-63EC-DB45-F9C0-814484D04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05" y="132087"/>
            <a:ext cx="2116183" cy="500226"/>
          </a:xfrm>
          <a:prstGeom prst="rect">
            <a:avLst/>
          </a:prstGeom>
        </p:spPr>
      </p:pic>
      <p:pic>
        <p:nvPicPr>
          <p:cNvPr id="19" name="Picture 18">
            <a:extLst>
              <a:ext uri="{FF2B5EF4-FFF2-40B4-BE49-F238E27FC236}">
                <a16:creationId xmlns:a16="http://schemas.microsoft.com/office/drawing/2014/main" id="{F2C874E9-92C6-1DA2-89B3-D76B5B8315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1243" y="29292"/>
            <a:ext cx="772435" cy="773983"/>
          </a:xfrm>
          <a:prstGeom prst="rect">
            <a:avLst/>
          </a:prstGeom>
        </p:spPr>
      </p:pic>
      <p:pic>
        <p:nvPicPr>
          <p:cNvPr id="20" name="Picture 19" descr="A graphic of a diagram of a water source&#10;&#10;Description automatically generated with medium confidence">
            <a:extLst>
              <a:ext uri="{FF2B5EF4-FFF2-40B4-BE49-F238E27FC236}">
                <a16:creationId xmlns:a16="http://schemas.microsoft.com/office/drawing/2014/main" id="{E09B787B-A459-D3A1-0CF0-4B18EC989A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3231" y="29292"/>
            <a:ext cx="772435" cy="772435"/>
          </a:xfrm>
          <a:prstGeom prst="rect">
            <a:avLst/>
          </a:prstGeom>
        </p:spPr>
      </p:pic>
      <p:grpSp>
        <p:nvGrpSpPr>
          <p:cNvPr id="21" name="Groupe 44">
            <a:extLst>
              <a:ext uri="{FF2B5EF4-FFF2-40B4-BE49-F238E27FC236}">
                <a16:creationId xmlns:a16="http://schemas.microsoft.com/office/drawing/2014/main" id="{2A859F58-AB92-A5F4-E7F0-461C3FA08E60}"/>
              </a:ext>
            </a:extLst>
          </p:cNvPr>
          <p:cNvGrpSpPr/>
          <p:nvPr/>
        </p:nvGrpSpPr>
        <p:grpSpPr>
          <a:xfrm>
            <a:off x="211303" y="6469319"/>
            <a:ext cx="12228754" cy="313971"/>
            <a:chOff x="237820" y="6456145"/>
            <a:chExt cx="12228754" cy="313971"/>
          </a:xfrm>
        </p:grpSpPr>
        <p:sp>
          <p:nvSpPr>
            <p:cNvPr id="22" name="ZoneTexte 45">
              <a:extLst>
                <a:ext uri="{FF2B5EF4-FFF2-40B4-BE49-F238E27FC236}">
                  <a16:creationId xmlns:a16="http://schemas.microsoft.com/office/drawing/2014/main" id="{FE9F4986-F51D-2F7A-0E64-5899C5DFCF0B}"/>
                </a:ext>
              </a:extLst>
            </p:cNvPr>
            <p:cNvSpPr txBox="1"/>
            <p:nvPr/>
          </p:nvSpPr>
          <p:spPr>
            <a:xfrm>
              <a:off x="237820" y="6462339"/>
              <a:ext cx="4582978" cy="307777"/>
            </a:xfrm>
            <a:prstGeom prst="rect">
              <a:avLst/>
            </a:prstGeom>
            <a:noFill/>
          </p:spPr>
          <p:txBody>
            <a:bodyPr wrap="square" rtlCol="0">
              <a:spAutoFit/>
            </a:bodyPr>
            <a:lstStyle/>
            <a:p>
              <a:r>
                <a:rPr lang="en-US" sz="1400" b="0" i="0" dirty="0" err="1">
                  <a:solidFill>
                    <a:srgbClr val="632B2B"/>
                  </a:solidFill>
                  <a:effectLst/>
                  <a:latin typeface="Montserrat-Regular"/>
                </a:rPr>
                <a:t>MoroccoAI</a:t>
              </a:r>
              <a:endParaRPr lang="en-US" sz="1400" b="0" i="0" dirty="0">
                <a:solidFill>
                  <a:srgbClr val="632B2B"/>
                </a:solidFill>
                <a:effectLst/>
                <a:latin typeface="Montserrat-Regular"/>
              </a:endParaRPr>
            </a:p>
          </p:txBody>
        </p:sp>
        <p:sp>
          <p:nvSpPr>
            <p:cNvPr id="23" name="ZoneTexte 46">
              <a:extLst>
                <a:ext uri="{FF2B5EF4-FFF2-40B4-BE49-F238E27FC236}">
                  <a16:creationId xmlns:a16="http://schemas.microsoft.com/office/drawing/2014/main" id="{94335AEE-ABF2-CAB5-D03D-0047EC8A9955}"/>
                </a:ext>
              </a:extLst>
            </p:cNvPr>
            <p:cNvSpPr txBox="1"/>
            <p:nvPr/>
          </p:nvSpPr>
          <p:spPr>
            <a:xfrm>
              <a:off x="6805666" y="6460690"/>
              <a:ext cx="2303687" cy="307777"/>
            </a:xfrm>
            <a:prstGeom prst="rect">
              <a:avLst/>
            </a:prstGeom>
            <a:noFill/>
          </p:spPr>
          <p:txBody>
            <a:bodyPr wrap="square">
              <a:spAutoFit/>
            </a:bodyPr>
            <a:lstStyle/>
            <a:p>
              <a:r>
                <a:rPr lang="en-US" sz="1400" b="0" i="0" dirty="0">
                  <a:solidFill>
                    <a:srgbClr val="202124"/>
                  </a:solidFill>
                  <a:effectLst/>
                  <a:latin typeface="Montserrat-Regular"/>
                </a:rPr>
                <a:t>AQUASHARING</a:t>
              </a:r>
              <a:endParaRPr lang="fr-FR" sz="1400" dirty="0"/>
            </a:p>
          </p:txBody>
        </p:sp>
        <p:sp>
          <p:nvSpPr>
            <p:cNvPr id="24" name="ZoneTexte 47">
              <a:extLst>
                <a:ext uri="{FF2B5EF4-FFF2-40B4-BE49-F238E27FC236}">
                  <a16:creationId xmlns:a16="http://schemas.microsoft.com/office/drawing/2014/main" id="{AE0806BD-4FC9-F134-2861-E3DB5585989C}"/>
                </a:ext>
              </a:extLst>
            </p:cNvPr>
            <p:cNvSpPr txBox="1"/>
            <p:nvPr/>
          </p:nvSpPr>
          <p:spPr>
            <a:xfrm>
              <a:off x="11094221" y="6456145"/>
              <a:ext cx="1372353" cy="307777"/>
            </a:xfrm>
            <a:prstGeom prst="rect">
              <a:avLst/>
            </a:prstGeom>
            <a:noFill/>
          </p:spPr>
          <p:txBody>
            <a:bodyPr wrap="square">
              <a:spAutoFit/>
            </a:bodyPr>
            <a:lstStyle/>
            <a:p>
              <a:r>
                <a:rPr lang="fr-FR" sz="1400" dirty="0"/>
                <a:t>3</a:t>
              </a:r>
            </a:p>
          </p:txBody>
        </p:sp>
      </p:grpSp>
      <p:pic>
        <p:nvPicPr>
          <p:cNvPr id="3" name="Picture 2" descr="A map of the world with green and white text&#10;&#10;Description automatically generated">
            <a:extLst>
              <a:ext uri="{FF2B5EF4-FFF2-40B4-BE49-F238E27FC236}">
                <a16:creationId xmlns:a16="http://schemas.microsoft.com/office/drawing/2014/main" id="{3535AB17-2E3F-9B82-FFBB-72AD300E6E53}"/>
              </a:ext>
            </a:extLst>
          </p:cNvPr>
          <p:cNvPicPr>
            <a:picLocks noChangeAspect="1"/>
          </p:cNvPicPr>
          <p:nvPr/>
        </p:nvPicPr>
        <p:blipFill>
          <a:blip r:embed="rId6">
            <a:extLst>
              <a:ext uri="{28A0092B-C50C-407E-A947-70E740481C1C}">
                <a14:useLocalDpi xmlns:a14="http://schemas.microsoft.com/office/drawing/2010/main" val="0"/>
              </a:ext>
            </a:extLst>
          </a:blip>
          <a:srcRect l="1135"/>
          <a:stretch/>
        </p:blipFill>
        <p:spPr>
          <a:xfrm>
            <a:off x="0" y="1127449"/>
            <a:ext cx="12053678" cy="4603102"/>
          </a:xfrm>
          <a:prstGeom prst="rect">
            <a:avLst/>
          </a:prstGeom>
        </p:spPr>
      </p:pic>
    </p:spTree>
    <p:extLst>
      <p:ext uri="{BB962C8B-B14F-4D97-AF65-F5344CB8AC3E}">
        <p14:creationId xmlns:p14="http://schemas.microsoft.com/office/powerpoint/2010/main" val="1560353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e 26">
            <a:extLst>
              <a:ext uri="{FF2B5EF4-FFF2-40B4-BE49-F238E27FC236}">
                <a16:creationId xmlns:a16="http://schemas.microsoft.com/office/drawing/2014/main" id="{0A8166F0-FCC2-F925-B858-7482AB68FC31}"/>
              </a:ext>
            </a:extLst>
          </p:cNvPr>
          <p:cNvGrpSpPr/>
          <p:nvPr/>
        </p:nvGrpSpPr>
        <p:grpSpPr>
          <a:xfrm>
            <a:off x="3517070" y="1827839"/>
            <a:ext cx="4893696" cy="3897080"/>
            <a:chOff x="3325464" y="1647092"/>
            <a:chExt cx="5335859" cy="4358007"/>
          </a:xfrm>
        </p:grpSpPr>
        <p:sp>
          <p:nvSpPr>
            <p:cNvPr id="18" name="Freeform: Shape 14">
              <a:extLst>
                <a:ext uri="{FF2B5EF4-FFF2-40B4-BE49-F238E27FC236}">
                  <a16:creationId xmlns:a16="http://schemas.microsoft.com/office/drawing/2014/main" id="{A35CA3D3-637E-3101-CEA4-BE07507FE1D9}"/>
                </a:ext>
              </a:extLst>
            </p:cNvPr>
            <p:cNvSpPr/>
            <p:nvPr/>
          </p:nvSpPr>
          <p:spPr>
            <a:xfrm>
              <a:off x="4778337" y="2528248"/>
              <a:ext cx="2605497" cy="2603795"/>
            </a:xfrm>
            <a:custGeom>
              <a:avLst/>
              <a:gdLst>
                <a:gd name="connsiteX0" fmla="*/ 1303677 w 2605497"/>
                <a:gd name="connsiteY0" fmla="*/ 429391 h 2603795"/>
                <a:gd name="connsiteX1" fmla="*/ 2175902 w 2605497"/>
                <a:gd name="connsiteY1" fmla="*/ 1303989 h 2603795"/>
                <a:gd name="connsiteX2" fmla="*/ 1300355 w 2605497"/>
                <a:gd name="connsiteY2" fmla="*/ 2175265 h 2603795"/>
                <a:gd name="connsiteX3" fmla="*/ 429553 w 2605497"/>
                <a:gd name="connsiteY3" fmla="*/ 1301141 h 2603795"/>
                <a:gd name="connsiteX4" fmla="*/ 1303677 w 2605497"/>
                <a:gd name="connsiteY4" fmla="*/ 429391 h 2603795"/>
                <a:gd name="connsiteX5" fmla="*/ 1303776 w 2605497"/>
                <a:gd name="connsiteY5" fmla="*/ 349643 h 2603795"/>
                <a:gd name="connsiteX6" fmla="*/ 351976 w 2605497"/>
                <a:gd name="connsiteY6" fmla="*/ 1295922 h 2603795"/>
                <a:gd name="connsiteX7" fmla="*/ 1302271 w 2605497"/>
                <a:gd name="connsiteY7" fmla="*/ 2250232 h 2603795"/>
                <a:gd name="connsiteX8" fmla="*/ 2254070 w 2605497"/>
                <a:gd name="connsiteY8" fmla="*/ 1299435 h 2603795"/>
                <a:gd name="connsiteX9" fmla="*/ 1303776 w 2605497"/>
                <a:gd name="connsiteY9" fmla="*/ 349643 h 2603795"/>
                <a:gd name="connsiteX10" fmla="*/ 1158392 w 2605497"/>
                <a:gd name="connsiteY10" fmla="*/ 139 h 2603795"/>
                <a:gd name="connsiteX11" fmla="*/ 1202372 w 2605497"/>
                <a:gd name="connsiteY11" fmla="*/ 47437 h 2603795"/>
                <a:gd name="connsiteX12" fmla="*/ 1235504 w 2605497"/>
                <a:gd name="connsiteY12" fmla="*/ 157878 h 2603795"/>
                <a:gd name="connsiteX13" fmla="*/ 1268134 w 2605497"/>
                <a:gd name="connsiteY13" fmla="*/ 187497 h 2603795"/>
                <a:gd name="connsiteX14" fmla="*/ 1339418 w 2605497"/>
                <a:gd name="connsiteY14" fmla="*/ 187497 h 2603795"/>
                <a:gd name="connsiteX15" fmla="*/ 1371045 w 2605497"/>
                <a:gd name="connsiteY15" fmla="*/ 158882 h 2603795"/>
                <a:gd name="connsiteX16" fmla="*/ 1408194 w 2605497"/>
                <a:gd name="connsiteY16" fmla="*/ 36895 h 2603795"/>
                <a:gd name="connsiteX17" fmla="*/ 1458895 w 2605497"/>
                <a:gd name="connsiteY17" fmla="*/ 249 h 2603795"/>
                <a:gd name="connsiteX18" fmla="*/ 1472449 w 2605497"/>
                <a:gd name="connsiteY18" fmla="*/ 751 h 2603795"/>
                <a:gd name="connsiteX19" fmla="*/ 1530682 w 2605497"/>
                <a:gd name="connsiteY19" fmla="*/ 63501 h 2603795"/>
                <a:gd name="connsiteX20" fmla="*/ 1534196 w 2605497"/>
                <a:gd name="connsiteY20" fmla="*/ 180468 h 2603795"/>
                <a:gd name="connsiteX21" fmla="*/ 1554778 w 2605497"/>
                <a:gd name="connsiteY21" fmla="*/ 214604 h 2603795"/>
                <a:gd name="connsiteX22" fmla="*/ 1629075 w 2605497"/>
                <a:gd name="connsiteY22" fmla="*/ 234183 h 2603795"/>
                <a:gd name="connsiteX23" fmla="*/ 1664215 w 2605497"/>
                <a:gd name="connsiteY23" fmla="*/ 215608 h 2603795"/>
                <a:gd name="connsiteX24" fmla="*/ 1730982 w 2605497"/>
                <a:gd name="connsiteY24" fmla="*/ 108682 h 2603795"/>
                <a:gd name="connsiteX25" fmla="*/ 1795740 w 2605497"/>
                <a:gd name="connsiteY25" fmla="*/ 86091 h 2603795"/>
                <a:gd name="connsiteX26" fmla="*/ 1807287 w 2605497"/>
                <a:gd name="connsiteY26" fmla="*/ 90108 h 2603795"/>
                <a:gd name="connsiteX27" fmla="*/ 1843933 w 2605497"/>
                <a:gd name="connsiteY27" fmla="*/ 161895 h 2603795"/>
                <a:gd name="connsiteX28" fmla="*/ 1817828 w 2605497"/>
                <a:gd name="connsiteY28" fmla="*/ 274343 h 2603795"/>
                <a:gd name="connsiteX29" fmla="*/ 1835900 w 2605497"/>
                <a:gd name="connsiteY29" fmla="*/ 323038 h 2603795"/>
                <a:gd name="connsiteX30" fmla="*/ 1894132 w 2605497"/>
                <a:gd name="connsiteY30" fmla="*/ 355166 h 2603795"/>
                <a:gd name="connsiteX31" fmla="*/ 1932788 w 2605497"/>
                <a:gd name="connsiteY31" fmla="*/ 346130 h 2603795"/>
                <a:gd name="connsiteX32" fmla="*/ 2025156 w 2605497"/>
                <a:gd name="connsiteY32" fmla="*/ 260287 h 2603795"/>
                <a:gd name="connsiteX33" fmla="*/ 2093429 w 2605497"/>
                <a:gd name="connsiteY33" fmla="*/ 254765 h 2603795"/>
                <a:gd name="connsiteX34" fmla="*/ 2096942 w 2605497"/>
                <a:gd name="connsiteY34" fmla="*/ 257276 h 2603795"/>
                <a:gd name="connsiteX35" fmla="*/ 2118529 w 2605497"/>
                <a:gd name="connsiteY35" fmla="*/ 344122 h 2603795"/>
                <a:gd name="connsiteX36" fmla="*/ 2064815 w 2605497"/>
                <a:gd name="connsiteY36" fmla="*/ 444523 h 2603795"/>
                <a:gd name="connsiteX37" fmla="*/ 2069333 w 2605497"/>
                <a:gd name="connsiteY37" fmla="*/ 492213 h 2603795"/>
                <a:gd name="connsiteX38" fmla="*/ 2114513 w 2605497"/>
                <a:gd name="connsiteY38" fmla="*/ 536892 h 2603795"/>
                <a:gd name="connsiteX39" fmla="*/ 2159693 w 2605497"/>
                <a:gd name="connsiteY39" fmla="*/ 540908 h 2603795"/>
                <a:gd name="connsiteX40" fmla="*/ 2273648 w 2605497"/>
                <a:gd name="connsiteY40" fmla="*/ 480667 h 2603795"/>
                <a:gd name="connsiteX41" fmla="*/ 2335896 w 2605497"/>
                <a:gd name="connsiteY41" fmla="*/ 493719 h 2603795"/>
                <a:gd name="connsiteX42" fmla="*/ 2354973 w 2605497"/>
                <a:gd name="connsiteY42" fmla="*/ 519322 h 2603795"/>
                <a:gd name="connsiteX43" fmla="*/ 2349953 w 2605497"/>
                <a:gd name="connsiteY43" fmla="*/ 575546 h 2603795"/>
                <a:gd name="connsiteX44" fmla="*/ 2259090 w 2605497"/>
                <a:gd name="connsiteY44" fmla="*/ 673437 h 2603795"/>
                <a:gd name="connsiteX45" fmla="*/ 2251058 w 2605497"/>
                <a:gd name="connsiteY45" fmla="*/ 713597 h 2603795"/>
                <a:gd name="connsiteX46" fmla="*/ 2285696 w 2605497"/>
                <a:gd name="connsiteY46" fmla="*/ 773837 h 2603795"/>
                <a:gd name="connsiteX47" fmla="*/ 2329872 w 2605497"/>
                <a:gd name="connsiteY47" fmla="*/ 788396 h 2603795"/>
                <a:gd name="connsiteX48" fmla="*/ 2458385 w 2605497"/>
                <a:gd name="connsiteY48" fmla="*/ 759279 h 2603795"/>
                <a:gd name="connsiteX49" fmla="*/ 2506076 w 2605497"/>
                <a:gd name="connsiteY49" fmla="*/ 781368 h 2603795"/>
                <a:gd name="connsiteX50" fmla="*/ 2521136 w 2605497"/>
                <a:gd name="connsiteY50" fmla="*/ 816006 h 2603795"/>
                <a:gd name="connsiteX51" fmla="*/ 2500554 w 2605497"/>
                <a:gd name="connsiteY51" fmla="*/ 872230 h 2603795"/>
                <a:gd name="connsiteX52" fmla="*/ 2394631 w 2605497"/>
                <a:gd name="connsiteY52" fmla="*/ 937993 h 2603795"/>
                <a:gd name="connsiteX53" fmla="*/ 2372041 w 2605497"/>
                <a:gd name="connsiteY53" fmla="*/ 987190 h 2603795"/>
                <a:gd name="connsiteX54" fmla="*/ 2387603 w 2605497"/>
                <a:gd name="connsiteY54" fmla="*/ 1044418 h 2603795"/>
                <a:gd name="connsiteX55" fmla="*/ 2425254 w 2605497"/>
                <a:gd name="connsiteY55" fmla="*/ 1071024 h 2603795"/>
                <a:gd name="connsiteX56" fmla="*/ 2557281 w 2605497"/>
                <a:gd name="connsiteY56" fmla="*/ 1076044 h 2603795"/>
                <a:gd name="connsiteX57" fmla="*/ 2599951 w 2605497"/>
                <a:gd name="connsiteY57" fmla="*/ 1109678 h 2603795"/>
                <a:gd name="connsiteX58" fmla="*/ 2605473 w 2605497"/>
                <a:gd name="connsiteY58" fmla="*/ 1150340 h 2603795"/>
                <a:gd name="connsiteX59" fmla="*/ 2572842 w 2605497"/>
                <a:gd name="connsiteY59" fmla="*/ 1196525 h 2603795"/>
                <a:gd name="connsiteX60" fmla="*/ 2453867 w 2605497"/>
                <a:gd name="connsiteY60" fmla="*/ 1233172 h 2603795"/>
                <a:gd name="connsiteX61" fmla="*/ 2416719 w 2605497"/>
                <a:gd name="connsiteY61" fmla="*/ 1280359 h 2603795"/>
                <a:gd name="connsiteX62" fmla="*/ 2419229 w 2605497"/>
                <a:gd name="connsiteY62" fmla="*/ 1342608 h 2603795"/>
                <a:gd name="connsiteX63" fmla="*/ 2444832 w 2605497"/>
                <a:gd name="connsiteY63" fmla="*/ 1369716 h 2603795"/>
                <a:gd name="connsiteX64" fmla="*/ 2569830 w 2605497"/>
                <a:gd name="connsiteY64" fmla="*/ 1407869 h 2603795"/>
                <a:gd name="connsiteX65" fmla="*/ 2605473 w 2605497"/>
                <a:gd name="connsiteY65" fmla="*/ 1457567 h 2603795"/>
                <a:gd name="connsiteX66" fmla="*/ 2605473 w 2605497"/>
                <a:gd name="connsiteY66" fmla="*/ 1466603 h 2603795"/>
                <a:gd name="connsiteX67" fmla="*/ 2541216 w 2605497"/>
                <a:gd name="connsiteY67" fmla="*/ 1530357 h 2603795"/>
                <a:gd name="connsiteX68" fmla="*/ 2422743 w 2605497"/>
                <a:gd name="connsiteY68" fmla="*/ 1533872 h 2603795"/>
                <a:gd name="connsiteX69" fmla="*/ 2391117 w 2605497"/>
                <a:gd name="connsiteY69" fmla="*/ 1553450 h 2603795"/>
                <a:gd name="connsiteX70" fmla="*/ 2371037 w 2605497"/>
                <a:gd name="connsiteY70" fmla="*/ 1627747 h 2603795"/>
                <a:gd name="connsiteX71" fmla="*/ 2390615 w 2605497"/>
                <a:gd name="connsiteY71" fmla="*/ 1663891 h 2603795"/>
                <a:gd name="connsiteX72" fmla="*/ 2495032 w 2605497"/>
                <a:gd name="connsiteY72" fmla="*/ 1729151 h 2603795"/>
                <a:gd name="connsiteX73" fmla="*/ 2518625 w 2605497"/>
                <a:gd name="connsiteY73" fmla="*/ 1795918 h 2603795"/>
                <a:gd name="connsiteX74" fmla="*/ 2502060 w 2605497"/>
                <a:gd name="connsiteY74" fmla="*/ 1830054 h 2603795"/>
                <a:gd name="connsiteX75" fmla="*/ 2469932 w 2605497"/>
                <a:gd name="connsiteY75" fmla="*/ 1846118 h 2603795"/>
                <a:gd name="connsiteX76" fmla="*/ 2390113 w 2605497"/>
                <a:gd name="connsiteY76" fmla="*/ 1828548 h 2603795"/>
                <a:gd name="connsiteX77" fmla="*/ 2324852 w 2605497"/>
                <a:gd name="connsiteY77" fmla="*/ 1813487 h 2603795"/>
                <a:gd name="connsiteX78" fmla="*/ 2290715 w 2605497"/>
                <a:gd name="connsiteY78" fmla="*/ 1824030 h 2603795"/>
                <a:gd name="connsiteX79" fmla="*/ 2249552 w 2605497"/>
                <a:gd name="connsiteY79" fmla="*/ 1897825 h 2603795"/>
                <a:gd name="connsiteX80" fmla="*/ 2259592 w 2605497"/>
                <a:gd name="connsiteY80" fmla="*/ 1929451 h 2603795"/>
                <a:gd name="connsiteX81" fmla="*/ 2347442 w 2605497"/>
                <a:gd name="connsiteY81" fmla="*/ 2023828 h 2603795"/>
                <a:gd name="connsiteX82" fmla="*/ 2352965 w 2605497"/>
                <a:gd name="connsiteY82" fmla="*/ 2088586 h 2603795"/>
                <a:gd name="connsiteX83" fmla="*/ 2349451 w 2605497"/>
                <a:gd name="connsiteY83" fmla="*/ 2093606 h 2603795"/>
                <a:gd name="connsiteX84" fmla="*/ 2261098 w 2605497"/>
                <a:gd name="connsiteY84" fmla="*/ 2115694 h 2603795"/>
                <a:gd name="connsiteX85" fmla="*/ 2159191 w 2605497"/>
                <a:gd name="connsiteY85" fmla="*/ 2061478 h 2603795"/>
                <a:gd name="connsiteX86" fmla="*/ 2119532 w 2605497"/>
                <a:gd name="connsiteY86" fmla="*/ 2062984 h 2603795"/>
                <a:gd name="connsiteX87" fmla="*/ 2067827 w 2605497"/>
                <a:gd name="connsiteY87" fmla="*/ 2113686 h 2603795"/>
                <a:gd name="connsiteX88" fmla="*/ 2065317 w 2605497"/>
                <a:gd name="connsiteY88" fmla="*/ 2157361 h 2603795"/>
                <a:gd name="connsiteX89" fmla="*/ 2125557 w 2605497"/>
                <a:gd name="connsiteY89" fmla="*/ 2271316 h 2603795"/>
                <a:gd name="connsiteX90" fmla="*/ 2115517 w 2605497"/>
                <a:gd name="connsiteY90" fmla="*/ 2330552 h 2603795"/>
                <a:gd name="connsiteX91" fmla="*/ 2105477 w 2605497"/>
                <a:gd name="connsiteY91" fmla="*/ 2339588 h 2603795"/>
                <a:gd name="connsiteX92" fmla="*/ 2019132 w 2605497"/>
                <a:gd name="connsiteY92" fmla="*/ 2336576 h 2603795"/>
                <a:gd name="connsiteX93" fmla="*/ 1934796 w 2605497"/>
                <a:gd name="connsiteY93" fmla="*/ 2257761 h 2603795"/>
                <a:gd name="connsiteX94" fmla="*/ 1891622 w 2605497"/>
                <a:gd name="connsiteY94" fmla="*/ 2249228 h 2603795"/>
                <a:gd name="connsiteX95" fmla="*/ 1832386 w 2605497"/>
                <a:gd name="connsiteY95" fmla="*/ 2282861 h 2603795"/>
                <a:gd name="connsiteX96" fmla="*/ 1817828 w 2605497"/>
                <a:gd name="connsiteY96" fmla="*/ 2327038 h 2603795"/>
                <a:gd name="connsiteX97" fmla="*/ 1847949 w 2605497"/>
                <a:gd name="connsiteY97" fmla="*/ 2458563 h 2603795"/>
                <a:gd name="connsiteX98" fmla="*/ 1828370 w 2605497"/>
                <a:gd name="connsiteY98" fmla="*/ 2502237 h 2603795"/>
                <a:gd name="connsiteX99" fmla="*/ 1791222 w 2605497"/>
                <a:gd name="connsiteY99" fmla="*/ 2518804 h 2603795"/>
                <a:gd name="connsiteX100" fmla="*/ 1734496 w 2605497"/>
                <a:gd name="connsiteY100" fmla="*/ 2498724 h 2603795"/>
                <a:gd name="connsiteX101" fmla="*/ 1668734 w 2605497"/>
                <a:gd name="connsiteY101" fmla="*/ 2392800 h 2603795"/>
                <a:gd name="connsiteX102" fmla="*/ 1619537 w 2605497"/>
                <a:gd name="connsiteY102" fmla="*/ 2369708 h 2603795"/>
                <a:gd name="connsiteX103" fmla="*/ 1566826 w 2605497"/>
                <a:gd name="connsiteY103" fmla="*/ 2383765 h 2603795"/>
                <a:gd name="connsiteX104" fmla="*/ 1534698 w 2605497"/>
                <a:gd name="connsiteY104" fmla="*/ 2427439 h 2603795"/>
                <a:gd name="connsiteX105" fmla="*/ 1531184 w 2605497"/>
                <a:gd name="connsiteY105" fmla="*/ 2545911 h 2603795"/>
                <a:gd name="connsiteX106" fmla="*/ 1485502 w 2605497"/>
                <a:gd name="connsiteY106" fmla="*/ 2600128 h 2603795"/>
                <a:gd name="connsiteX107" fmla="*/ 1456887 w 2605497"/>
                <a:gd name="connsiteY107" fmla="*/ 2603642 h 2603795"/>
                <a:gd name="connsiteX108" fmla="*/ 1410704 w 2605497"/>
                <a:gd name="connsiteY108" fmla="*/ 2572518 h 2603795"/>
                <a:gd name="connsiteX109" fmla="*/ 1372049 w 2605497"/>
                <a:gd name="connsiteY109" fmla="*/ 2446515 h 2603795"/>
                <a:gd name="connsiteX110" fmla="*/ 1335905 w 2605497"/>
                <a:gd name="connsiteY110" fmla="*/ 2415390 h 2603795"/>
                <a:gd name="connsiteX111" fmla="*/ 1269640 w 2605497"/>
                <a:gd name="connsiteY111" fmla="*/ 2415892 h 2603795"/>
                <a:gd name="connsiteX112" fmla="*/ 1237512 w 2605497"/>
                <a:gd name="connsiteY112" fmla="*/ 2443503 h 2603795"/>
                <a:gd name="connsiteX113" fmla="*/ 1200866 w 2605497"/>
                <a:gd name="connsiteY113" fmla="*/ 2562478 h 2603795"/>
                <a:gd name="connsiteX114" fmla="*/ 1139119 w 2605497"/>
                <a:gd name="connsiteY114" fmla="*/ 2602136 h 2603795"/>
                <a:gd name="connsiteX115" fmla="*/ 1076871 w 2605497"/>
                <a:gd name="connsiteY115" fmla="*/ 2531856 h 2603795"/>
                <a:gd name="connsiteX116" fmla="*/ 1073859 w 2605497"/>
                <a:gd name="connsiteY116" fmla="*/ 2423925 h 2603795"/>
                <a:gd name="connsiteX117" fmla="*/ 1051269 w 2605497"/>
                <a:gd name="connsiteY117" fmla="*/ 2387780 h 2603795"/>
                <a:gd name="connsiteX118" fmla="*/ 977976 w 2605497"/>
                <a:gd name="connsiteY118" fmla="*/ 2369206 h 2603795"/>
                <a:gd name="connsiteX119" fmla="*/ 942835 w 2605497"/>
                <a:gd name="connsiteY119" fmla="*/ 2387780 h 2603795"/>
                <a:gd name="connsiteX120" fmla="*/ 876070 w 2605497"/>
                <a:gd name="connsiteY120" fmla="*/ 2494708 h 2603795"/>
                <a:gd name="connsiteX121" fmla="*/ 813820 w 2605497"/>
                <a:gd name="connsiteY121" fmla="*/ 2517298 h 2603795"/>
                <a:gd name="connsiteX122" fmla="*/ 809302 w 2605497"/>
                <a:gd name="connsiteY122" fmla="*/ 2515792 h 2603795"/>
                <a:gd name="connsiteX123" fmla="*/ 764122 w 2605497"/>
                <a:gd name="connsiteY123" fmla="*/ 2436976 h 2603795"/>
                <a:gd name="connsiteX124" fmla="*/ 789724 w 2605497"/>
                <a:gd name="connsiteY124" fmla="*/ 2326034 h 2603795"/>
                <a:gd name="connsiteX125" fmla="*/ 773158 w 2605497"/>
                <a:gd name="connsiteY125" fmla="*/ 2280853 h 2603795"/>
                <a:gd name="connsiteX126" fmla="*/ 719443 w 2605497"/>
                <a:gd name="connsiteY126" fmla="*/ 2249730 h 2603795"/>
                <a:gd name="connsiteX127" fmla="*/ 670750 w 2605497"/>
                <a:gd name="connsiteY127" fmla="*/ 2258765 h 2603795"/>
                <a:gd name="connsiteX128" fmla="*/ 579887 w 2605497"/>
                <a:gd name="connsiteY128" fmla="*/ 2343604 h 2603795"/>
                <a:gd name="connsiteX129" fmla="*/ 516133 w 2605497"/>
                <a:gd name="connsiteY129" fmla="*/ 2349628 h 2603795"/>
                <a:gd name="connsiteX130" fmla="*/ 507096 w 2605497"/>
                <a:gd name="connsiteY130" fmla="*/ 2343604 h 2603795"/>
                <a:gd name="connsiteX131" fmla="*/ 487016 w 2605497"/>
                <a:gd name="connsiteY131" fmla="*/ 2259769 h 2603795"/>
                <a:gd name="connsiteX132" fmla="*/ 541232 w 2605497"/>
                <a:gd name="connsiteY132" fmla="*/ 2157863 h 2603795"/>
                <a:gd name="connsiteX133" fmla="*/ 537217 w 2605497"/>
                <a:gd name="connsiteY133" fmla="*/ 2110172 h 2603795"/>
                <a:gd name="connsiteX134" fmla="*/ 492036 w 2605497"/>
                <a:gd name="connsiteY134" fmla="*/ 2065494 h 2603795"/>
                <a:gd name="connsiteX135" fmla="*/ 445350 w 2605497"/>
                <a:gd name="connsiteY135" fmla="*/ 2061980 h 2603795"/>
                <a:gd name="connsiteX136" fmla="*/ 332398 w 2605497"/>
                <a:gd name="connsiteY136" fmla="*/ 2121719 h 2603795"/>
                <a:gd name="connsiteX137" fmla="*/ 270652 w 2605497"/>
                <a:gd name="connsiteY137" fmla="*/ 2110172 h 2603795"/>
                <a:gd name="connsiteX138" fmla="*/ 266636 w 2605497"/>
                <a:gd name="connsiteY138" fmla="*/ 2105654 h 2603795"/>
                <a:gd name="connsiteX139" fmla="*/ 269146 w 2605497"/>
                <a:gd name="connsiteY139" fmla="*/ 2013285 h 2603795"/>
                <a:gd name="connsiteX140" fmla="*/ 344948 w 2605497"/>
                <a:gd name="connsiteY140" fmla="*/ 1932463 h 2603795"/>
                <a:gd name="connsiteX141" fmla="*/ 353984 w 2605497"/>
                <a:gd name="connsiteY141" fmla="*/ 1888286 h 2603795"/>
                <a:gd name="connsiteX142" fmla="*/ 319347 w 2605497"/>
                <a:gd name="connsiteY142" fmla="*/ 1828046 h 2603795"/>
                <a:gd name="connsiteX143" fmla="*/ 275672 w 2605497"/>
                <a:gd name="connsiteY143" fmla="*/ 1815496 h 2603795"/>
                <a:gd name="connsiteX144" fmla="*/ 166236 w 2605497"/>
                <a:gd name="connsiteY144" fmla="*/ 1840596 h 2603795"/>
                <a:gd name="connsiteX145" fmla="*/ 151677 w 2605497"/>
                <a:gd name="connsiteY145" fmla="*/ 1844110 h 2603795"/>
                <a:gd name="connsiteX146" fmla="*/ 97461 w 2605497"/>
                <a:gd name="connsiteY146" fmla="*/ 1817504 h 2603795"/>
                <a:gd name="connsiteX147" fmla="*/ 84910 w 2605497"/>
                <a:gd name="connsiteY147" fmla="*/ 1788388 h 2603795"/>
                <a:gd name="connsiteX148" fmla="*/ 104991 w 2605497"/>
                <a:gd name="connsiteY148" fmla="*/ 1731661 h 2603795"/>
                <a:gd name="connsiteX149" fmla="*/ 207902 w 2605497"/>
                <a:gd name="connsiteY149" fmla="*/ 1667405 h 2603795"/>
                <a:gd name="connsiteX150" fmla="*/ 232499 w 2605497"/>
                <a:gd name="connsiteY150" fmla="*/ 1609675 h 2603795"/>
                <a:gd name="connsiteX151" fmla="*/ 216937 w 2605497"/>
                <a:gd name="connsiteY151" fmla="*/ 1557466 h 2603795"/>
                <a:gd name="connsiteX152" fmla="*/ 179287 w 2605497"/>
                <a:gd name="connsiteY152" fmla="*/ 1532366 h 2603795"/>
                <a:gd name="connsiteX153" fmla="*/ 57803 w 2605497"/>
                <a:gd name="connsiteY153" fmla="*/ 1528851 h 2603795"/>
                <a:gd name="connsiteX154" fmla="*/ 3586 w 2605497"/>
                <a:gd name="connsiteY154" fmla="*/ 1483169 h 2603795"/>
                <a:gd name="connsiteX155" fmla="*/ 1578 w 2605497"/>
                <a:gd name="connsiteY155" fmla="*/ 1472627 h 2603795"/>
                <a:gd name="connsiteX156" fmla="*/ 47260 w 2605497"/>
                <a:gd name="connsiteY156" fmla="*/ 1403351 h 2603795"/>
                <a:gd name="connsiteX157" fmla="*/ 156195 w 2605497"/>
                <a:gd name="connsiteY157" fmla="*/ 1370218 h 2603795"/>
                <a:gd name="connsiteX158" fmla="*/ 188826 w 2605497"/>
                <a:gd name="connsiteY158" fmla="*/ 1333572 h 2603795"/>
                <a:gd name="connsiteX159" fmla="*/ 187319 w 2605497"/>
                <a:gd name="connsiteY159" fmla="*/ 1263793 h 2603795"/>
                <a:gd name="connsiteX160" fmla="*/ 161717 w 2605497"/>
                <a:gd name="connsiteY160" fmla="*/ 1235179 h 2603795"/>
                <a:gd name="connsiteX161" fmla="*/ 45754 w 2605497"/>
                <a:gd name="connsiteY161" fmla="*/ 1199537 h 2603795"/>
                <a:gd name="connsiteX162" fmla="*/ 1578 w 2605497"/>
                <a:gd name="connsiteY162" fmla="*/ 1135280 h 2603795"/>
                <a:gd name="connsiteX163" fmla="*/ 6096 w 2605497"/>
                <a:gd name="connsiteY163" fmla="*/ 1108674 h 2603795"/>
                <a:gd name="connsiteX164" fmla="*/ 47762 w 2605497"/>
                <a:gd name="connsiteY164" fmla="*/ 1075542 h 2603795"/>
                <a:gd name="connsiteX165" fmla="*/ 160211 w 2605497"/>
                <a:gd name="connsiteY165" fmla="*/ 1072028 h 2603795"/>
                <a:gd name="connsiteX166" fmla="*/ 176777 w 2605497"/>
                <a:gd name="connsiteY166" fmla="*/ 1071526 h 2603795"/>
                <a:gd name="connsiteX167" fmla="*/ 221455 w 2605497"/>
                <a:gd name="connsiteY167" fmla="*/ 1036385 h 2603795"/>
                <a:gd name="connsiteX168" fmla="*/ 234507 w 2605497"/>
                <a:gd name="connsiteY168" fmla="*/ 986688 h 2603795"/>
                <a:gd name="connsiteX169" fmla="*/ 213424 w 2605497"/>
                <a:gd name="connsiteY169" fmla="*/ 939499 h 2603795"/>
                <a:gd name="connsiteX170" fmla="*/ 110513 w 2605497"/>
                <a:gd name="connsiteY170" fmla="*/ 875243 h 2603795"/>
                <a:gd name="connsiteX171" fmla="*/ 87420 w 2605497"/>
                <a:gd name="connsiteY171" fmla="*/ 809480 h 2603795"/>
                <a:gd name="connsiteX172" fmla="*/ 101978 w 2605497"/>
                <a:gd name="connsiteY172" fmla="*/ 777853 h 2603795"/>
                <a:gd name="connsiteX173" fmla="*/ 147159 w 2605497"/>
                <a:gd name="connsiteY173" fmla="*/ 758777 h 2603795"/>
                <a:gd name="connsiteX174" fmla="*/ 275672 w 2605497"/>
                <a:gd name="connsiteY174" fmla="*/ 788396 h 2603795"/>
                <a:gd name="connsiteX175" fmla="*/ 322358 w 2605497"/>
                <a:gd name="connsiteY175" fmla="*/ 772833 h 2603795"/>
                <a:gd name="connsiteX176" fmla="*/ 353984 w 2605497"/>
                <a:gd name="connsiteY176" fmla="*/ 717613 h 2603795"/>
                <a:gd name="connsiteX177" fmla="*/ 344948 w 2605497"/>
                <a:gd name="connsiteY177" fmla="*/ 670425 h 2603795"/>
                <a:gd name="connsiteX178" fmla="*/ 259607 w 2605497"/>
                <a:gd name="connsiteY178" fmla="*/ 579562 h 2603795"/>
                <a:gd name="connsiteX179" fmla="*/ 254587 w 2605497"/>
                <a:gd name="connsiteY179" fmla="*/ 514804 h 2603795"/>
                <a:gd name="connsiteX180" fmla="*/ 263122 w 2605497"/>
                <a:gd name="connsiteY180" fmla="*/ 502253 h 2603795"/>
                <a:gd name="connsiteX181" fmla="*/ 340430 w 2605497"/>
                <a:gd name="connsiteY181" fmla="*/ 485185 h 2603795"/>
                <a:gd name="connsiteX182" fmla="*/ 444848 w 2605497"/>
                <a:gd name="connsiteY182" fmla="*/ 540908 h 2603795"/>
                <a:gd name="connsiteX183" fmla="*/ 494044 w 2605497"/>
                <a:gd name="connsiteY183" fmla="*/ 536390 h 2603795"/>
                <a:gd name="connsiteX184" fmla="*/ 536213 w 2605497"/>
                <a:gd name="connsiteY184" fmla="*/ 494723 h 2603795"/>
                <a:gd name="connsiteX185" fmla="*/ 541735 w 2605497"/>
                <a:gd name="connsiteY185" fmla="*/ 444523 h 2603795"/>
                <a:gd name="connsiteX186" fmla="*/ 480992 w 2605497"/>
                <a:gd name="connsiteY186" fmla="*/ 330567 h 2603795"/>
                <a:gd name="connsiteX187" fmla="*/ 491534 w 2605497"/>
                <a:gd name="connsiteY187" fmla="*/ 272837 h 2603795"/>
                <a:gd name="connsiteX188" fmla="*/ 523160 w 2605497"/>
                <a:gd name="connsiteY188" fmla="*/ 249243 h 2603795"/>
                <a:gd name="connsiteX189" fmla="*/ 574365 w 2605497"/>
                <a:gd name="connsiteY189" fmla="*/ 254765 h 2603795"/>
                <a:gd name="connsiteX190" fmla="*/ 661211 w 2605497"/>
                <a:gd name="connsiteY190" fmla="*/ 335588 h 2603795"/>
                <a:gd name="connsiteX191" fmla="*/ 734504 w 2605497"/>
                <a:gd name="connsiteY191" fmla="*/ 346130 h 2603795"/>
                <a:gd name="connsiteX192" fmla="*/ 775668 w 2605497"/>
                <a:gd name="connsiteY192" fmla="*/ 320528 h 2603795"/>
                <a:gd name="connsiteX193" fmla="*/ 789724 w 2605497"/>
                <a:gd name="connsiteY193" fmla="*/ 277356 h 2603795"/>
                <a:gd name="connsiteX194" fmla="*/ 760608 w 2605497"/>
                <a:gd name="connsiteY194" fmla="*/ 151854 h 2603795"/>
                <a:gd name="connsiteX195" fmla="*/ 785207 w 2605497"/>
                <a:gd name="connsiteY195" fmla="*/ 98140 h 2603795"/>
                <a:gd name="connsiteX196" fmla="*/ 818841 w 2605497"/>
                <a:gd name="connsiteY196" fmla="*/ 84083 h 2603795"/>
                <a:gd name="connsiteX197" fmla="*/ 872053 w 2605497"/>
                <a:gd name="connsiteY197" fmla="*/ 103159 h 2603795"/>
                <a:gd name="connsiteX198" fmla="*/ 939322 w 2605497"/>
                <a:gd name="connsiteY198" fmla="*/ 211593 h 2603795"/>
                <a:gd name="connsiteX199" fmla="*/ 986008 w 2605497"/>
                <a:gd name="connsiteY199" fmla="*/ 234183 h 2603795"/>
                <a:gd name="connsiteX200" fmla="*/ 1048759 w 2605497"/>
                <a:gd name="connsiteY200" fmla="*/ 216612 h 2603795"/>
                <a:gd name="connsiteX201" fmla="*/ 1071851 w 2605497"/>
                <a:gd name="connsiteY201" fmla="*/ 182979 h 2603795"/>
                <a:gd name="connsiteX202" fmla="*/ 1076871 w 2605497"/>
                <a:gd name="connsiteY202" fmla="*/ 52458 h 2603795"/>
                <a:gd name="connsiteX203" fmla="*/ 1114019 w 2605497"/>
                <a:gd name="connsiteY203" fmla="*/ 4767 h 2603795"/>
                <a:gd name="connsiteX204" fmla="*/ 1127573 w 2605497"/>
                <a:gd name="connsiteY204" fmla="*/ 1755 h 2603795"/>
                <a:gd name="connsiteX205" fmla="*/ 1158392 w 2605497"/>
                <a:gd name="connsiteY205" fmla="*/ 139 h 2603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2605497" h="2603795">
                  <a:moveTo>
                    <a:pt x="1303677" y="429391"/>
                  </a:moveTo>
                  <a:cubicBezTo>
                    <a:pt x="1783448" y="430340"/>
                    <a:pt x="2176851" y="822794"/>
                    <a:pt x="2175902" y="1303989"/>
                  </a:cubicBezTo>
                  <a:cubicBezTo>
                    <a:pt x="2174953" y="1779963"/>
                    <a:pt x="1788668" y="2176214"/>
                    <a:pt x="1300355" y="2175265"/>
                  </a:cubicBezTo>
                  <a:cubicBezTo>
                    <a:pt x="808246" y="2173841"/>
                    <a:pt x="425757" y="1772371"/>
                    <a:pt x="429553" y="1301141"/>
                  </a:cubicBezTo>
                  <a:cubicBezTo>
                    <a:pt x="426706" y="823268"/>
                    <a:pt x="821533" y="428442"/>
                    <a:pt x="1303677" y="429391"/>
                  </a:cubicBezTo>
                  <a:close/>
                  <a:moveTo>
                    <a:pt x="1303776" y="349643"/>
                  </a:moveTo>
                  <a:cubicBezTo>
                    <a:pt x="774664" y="349141"/>
                    <a:pt x="353984" y="773335"/>
                    <a:pt x="351976" y="1295922"/>
                  </a:cubicBezTo>
                  <a:cubicBezTo>
                    <a:pt x="349968" y="1831058"/>
                    <a:pt x="784203" y="2251738"/>
                    <a:pt x="1302271" y="2250232"/>
                  </a:cubicBezTo>
                  <a:cubicBezTo>
                    <a:pt x="1818832" y="2252240"/>
                    <a:pt x="2254572" y="1836580"/>
                    <a:pt x="2254070" y="1299435"/>
                  </a:cubicBezTo>
                  <a:cubicBezTo>
                    <a:pt x="2253568" y="771327"/>
                    <a:pt x="1829877" y="350145"/>
                    <a:pt x="1303776" y="349643"/>
                  </a:cubicBezTo>
                  <a:close/>
                  <a:moveTo>
                    <a:pt x="1158392" y="139"/>
                  </a:moveTo>
                  <a:cubicBezTo>
                    <a:pt x="1183359" y="1504"/>
                    <a:pt x="1192583" y="13176"/>
                    <a:pt x="1202372" y="47437"/>
                  </a:cubicBezTo>
                  <a:cubicBezTo>
                    <a:pt x="1212913" y="84585"/>
                    <a:pt x="1225464" y="120730"/>
                    <a:pt x="1235504" y="157878"/>
                  </a:cubicBezTo>
                  <a:cubicBezTo>
                    <a:pt x="1240524" y="175448"/>
                    <a:pt x="1251065" y="184987"/>
                    <a:pt x="1268134" y="187497"/>
                  </a:cubicBezTo>
                  <a:cubicBezTo>
                    <a:pt x="1291729" y="190509"/>
                    <a:pt x="1315825" y="190509"/>
                    <a:pt x="1339418" y="187497"/>
                  </a:cubicBezTo>
                  <a:cubicBezTo>
                    <a:pt x="1355985" y="185489"/>
                    <a:pt x="1366025" y="175448"/>
                    <a:pt x="1371045" y="158882"/>
                  </a:cubicBezTo>
                  <a:cubicBezTo>
                    <a:pt x="1383093" y="118220"/>
                    <a:pt x="1395643" y="77558"/>
                    <a:pt x="1408194" y="36895"/>
                  </a:cubicBezTo>
                  <a:cubicBezTo>
                    <a:pt x="1417731" y="6775"/>
                    <a:pt x="1427269" y="-253"/>
                    <a:pt x="1458895" y="249"/>
                  </a:cubicBezTo>
                  <a:cubicBezTo>
                    <a:pt x="1463414" y="249"/>
                    <a:pt x="1467932" y="249"/>
                    <a:pt x="1472449" y="751"/>
                  </a:cubicBezTo>
                  <a:cubicBezTo>
                    <a:pt x="1517128" y="5269"/>
                    <a:pt x="1529678" y="18823"/>
                    <a:pt x="1530682" y="63501"/>
                  </a:cubicBezTo>
                  <a:cubicBezTo>
                    <a:pt x="1531686" y="102657"/>
                    <a:pt x="1533192" y="141312"/>
                    <a:pt x="1534196" y="180468"/>
                  </a:cubicBezTo>
                  <a:cubicBezTo>
                    <a:pt x="1534698" y="196030"/>
                    <a:pt x="1540220" y="208079"/>
                    <a:pt x="1554778" y="214604"/>
                  </a:cubicBezTo>
                  <a:cubicBezTo>
                    <a:pt x="1578373" y="225147"/>
                    <a:pt x="1602970" y="232175"/>
                    <a:pt x="1629075" y="234183"/>
                  </a:cubicBezTo>
                  <a:cubicBezTo>
                    <a:pt x="1645139" y="235186"/>
                    <a:pt x="1656184" y="228661"/>
                    <a:pt x="1664215" y="215608"/>
                  </a:cubicBezTo>
                  <a:cubicBezTo>
                    <a:pt x="1686303" y="179966"/>
                    <a:pt x="1708894" y="144325"/>
                    <a:pt x="1730982" y="108682"/>
                  </a:cubicBezTo>
                  <a:cubicBezTo>
                    <a:pt x="1750058" y="78562"/>
                    <a:pt x="1761604" y="74546"/>
                    <a:pt x="1795740" y="86091"/>
                  </a:cubicBezTo>
                  <a:cubicBezTo>
                    <a:pt x="1799756" y="87598"/>
                    <a:pt x="1803271" y="88602"/>
                    <a:pt x="1807287" y="90108"/>
                  </a:cubicBezTo>
                  <a:cubicBezTo>
                    <a:pt x="1846945" y="107176"/>
                    <a:pt x="1853470" y="119726"/>
                    <a:pt x="1843933" y="161895"/>
                  </a:cubicBezTo>
                  <a:cubicBezTo>
                    <a:pt x="1835398" y="199545"/>
                    <a:pt x="1826865" y="236692"/>
                    <a:pt x="1817828" y="274343"/>
                  </a:cubicBezTo>
                  <a:cubicBezTo>
                    <a:pt x="1812808" y="294926"/>
                    <a:pt x="1817828" y="310989"/>
                    <a:pt x="1835900" y="323038"/>
                  </a:cubicBezTo>
                  <a:cubicBezTo>
                    <a:pt x="1854475" y="335588"/>
                    <a:pt x="1873049" y="347133"/>
                    <a:pt x="1894132" y="355166"/>
                  </a:cubicBezTo>
                  <a:cubicBezTo>
                    <a:pt x="1909193" y="360688"/>
                    <a:pt x="1921241" y="357174"/>
                    <a:pt x="1932788" y="346130"/>
                  </a:cubicBezTo>
                  <a:cubicBezTo>
                    <a:pt x="1963409" y="317014"/>
                    <a:pt x="1994032" y="288901"/>
                    <a:pt x="2025156" y="260287"/>
                  </a:cubicBezTo>
                  <a:cubicBezTo>
                    <a:pt x="2050759" y="236190"/>
                    <a:pt x="2064815" y="235186"/>
                    <a:pt x="2093429" y="254765"/>
                  </a:cubicBezTo>
                  <a:cubicBezTo>
                    <a:pt x="2094934" y="255769"/>
                    <a:pt x="2095939" y="256272"/>
                    <a:pt x="2096942" y="257276"/>
                  </a:cubicBezTo>
                  <a:cubicBezTo>
                    <a:pt x="2145638" y="292415"/>
                    <a:pt x="2138609" y="307475"/>
                    <a:pt x="2118529" y="344122"/>
                  </a:cubicBezTo>
                  <a:cubicBezTo>
                    <a:pt x="2100457" y="377254"/>
                    <a:pt x="2083388" y="411391"/>
                    <a:pt x="2064815" y="444523"/>
                  </a:cubicBezTo>
                  <a:cubicBezTo>
                    <a:pt x="2055277" y="462093"/>
                    <a:pt x="2057284" y="477153"/>
                    <a:pt x="2069333" y="492213"/>
                  </a:cubicBezTo>
                  <a:cubicBezTo>
                    <a:pt x="2082886" y="508779"/>
                    <a:pt x="2097947" y="523840"/>
                    <a:pt x="2114513" y="536892"/>
                  </a:cubicBezTo>
                  <a:cubicBezTo>
                    <a:pt x="2128569" y="547935"/>
                    <a:pt x="2143128" y="549441"/>
                    <a:pt x="2159693" y="540908"/>
                  </a:cubicBezTo>
                  <a:cubicBezTo>
                    <a:pt x="2197343" y="520326"/>
                    <a:pt x="2235495" y="500246"/>
                    <a:pt x="2273648" y="480667"/>
                  </a:cubicBezTo>
                  <a:cubicBezTo>
                    <a:pt x="2300756" y="466611"/>
                    <a:pt x="2316319" y="469623"/>
                    <a:pt x="2335896" y="493719"/>
                  </a:cubicBezTo>
                  <a:cubicBezTo>
                    <a:pt x="2342924" y="501751"/>
                    <a:pt x="2349451" y="510285"/>
                    <a:pt x="2354973" y="519322"/>
                  </a:cubicBezTo>
                  <a:cubicBezTo>
                    <a:pt x="2369029" y="541410"/>
                    <a:pt x="2367522" y="555968"/>
                    <a:pt x="2349953" y="575546"/>
                  </a:cubicBezTo>
                  <a:cubicBezTo>
                    <a:pt x="2319832" y="608176"/>
                    <a:pt x="2289712" y="641308"/>
                    <a:pt x="2259090" y="673437"/>
                  </a:cubicBezTo>
                  <a:cubicBezTo>
                    <a:pt x="2247544" y="685485"/>
                    <a:pt x="2245034" y="698537"/>
                    <a:pt x="2251058" y="713597"/>
                  </a:cubicBezTo>
                  <a:cubicBezTo>
                    <a:pt x="2260094" y="735183"/>
                    <a:pt x="2271138" y="755263"/>
                    <a:pt x="2285696" y="773837"/>
                  </a:cubicBezTo>
                  <a:cubicBezTo>
                    <a:pt x="2297242" y="788898"/>
                    <a:pt x="2311298" y="792913"/>
                    <a:pt x="2329872" y="788396"/>
                  </a:cubicBezTo>
                  <a:cubicBezTo>
                    <a:pt x="2372543" y="777853"/>
                    <a:pt x="2415715" y="768315"/>
                    <a:pt x="2458385" y="759279"/>
                  </a:cubicBezTo>
                  <a:cubicBezTo>
                    <a:pt x="2480975" y="754259"/>
                    <a:pt x="2494530" y="760786"/>
                    <a:pt x="2506076" y="781368"/>
                  </a:cubicBezTo>
                  <a:cubicBezTo>
                    <a:pt x="2512100" y="792411"/>
                    <a:pt x="2517120" y="803958"/>
                    <a:pt x="2521136" y="816006"/>
                  </a:cubicBezTo>
                  <a:cubicBezTo>
                    <a:pt x="2529670" y="843616"/>
                    <a:pt x="2525152" y="856669"/>
                    <a:pt x="2500554" y="872230"/>
                  </a:cubicBezTo>
                  <a:cubicBezTo>
                    <a:pt x="2465414" y="894319"/>
                    <a:pt x="2430775" y="917411"/>
                    <a:pt x="2394631" y="937993"/>
                  </a:cubicBezTo>
                  <a:cubicBezTo>
                    <a:pt x="2374049" y="950041"/>
                    <a:pt x="2368527" y="966105"/>
                    <a:pt x="2372041" y="987190"/>
                  </a:cubicBezTo>
                  <a:cubicBezTo>
                    <a:pt x="2375053" y="1006768"/>
                    <a:pt x="2380575" y="1025844"/>
                    <a:pt x="2387603" y="1044418"/>
                  </a:cubicBezTo>
                  <a:cubicBezTo>
                    <a:pt x="2394129" y="1061486"/>
                    <a:pt x="2405675" y="1070522"/>
                    <a:pt x="2425254" y="1071024"/>
                  </a:cubicBezTo>
                  <a:cubicBezTo>
                    <a:pt x="2469430" y="1071526"/>
                    <a:pt x="2513104" y="1074538"/>
                    <a:pt x="2557281" y="1076044"/>
                  </a:cubicBezTo>
                  <a:cubicBezTo>
                    <a:pt x="2581376" y="1077048"/>
                    <a:pt x="2593424" y="1086586"/>
                    <a:pt x="2599951" y="1109678"/>
                  </a:cubicBezTo>
                  <a:cubicBezTo>
                    <a:pt x="2603966" y="1122731"/>
                    <a:pt x="2605473" y="1136285"/>
                    <a:pt x="2605473" y="1150340"/>
                  </a:cubicBezTo>
                  <a:cubicBezTo>
                    <a:pt x="2605473" y="1177449"/>
                    <a:pt x="2597943" y="1188493"/>
                    <a:pt x="2572842" y="1196525"/>
                  </a:cubicBezTo>
                  <a:cubicBezTo>
                    <a:pt x="2533184" y="1209075"/>
                    <a:pt x="2493525" y="1221123"/>
                    <a:pt x="2453867" y="1233172"/>
                  </a:cubicBezTo>
                  <a:cubicBezTo>
                    <a:pt x="2425254" y="1241705"/>
                    <a:pt x="2417723" y="1250742"/>
                    <a:pt x="2416719" y="1280359"/>
                  </a:cubicBezTo>
                  <a:cubicBezTo>
                    <a:pt x="2416217" y="1300941"/>
                    <a:pt x="2414711" y="1322025"/>
                    <a:pt x="2419229" y="1342608"/>
                  </a:cubicBezTo>
                  <a:cubicBezTo>
                    <a:pt x="2422241" y="1356664"/>
                    <a:pt x="2430775" y="1365199"/>
                    <a:pt x="2444832" y="1369716"/>
                  </a:cubicBezTo>
                  <a:cubicBezTo>
                    <a:pt x="2486498" y="1382267"/>
                    <a:pt x="2528164" y="1394816"/>
                    <a:pt x="2569830" y="1407869"/>
                  </a:cubicBezTo>
                  <a:cubicBezTo>
                    <a:pt x="2598947" y="1416904"/>
                    <a:pt x="2605975" y="1426945"/>
                    <a:pt x="2605473" y="1457567"/>
                  </a:cubicBezTo>
                  <a:cubicBezTo>
                    <a:pt x="2605473" y="1460579"/>
                    <a:pt x="2605473" y="1463591"/>
                    <a:pt x="2605473" y="1466603"/>
                  </a:cubicBezTo>
                  <a:cubicBezTo>
                    <a:pt x="2603465" y="1513792"/>
                    <a:pt x="2588404" y="1528851"/>
                    <a:pt x="2541216" y="1530357"/>
                  </a:cubicBezTo>
                  <a:cubicBezTo>
                    <a:pt x="2501558" y="1531361"/>
                    <a:pt x="2462402" y="1533370"/>
                    <a:pt x="2422743" y="1533872"/>
                  </a:cubicBezTo>
                  <a:cubicBezTo>
                    <a:pt x="2407683" y="1534374"/>
                    <a:pt x="2397141" y="1540900"/>
                    <a:pt x="2391117" y="1553450"/>
                  </a:cubicBezTo>
                  <a:cubicBezTo>
                    <a:pt x="2380073" y="1577044"/>
                    <a:pt x="2373045" y="1601642"/>
                    <a:pt x="2371037" y="1627747"/>
                  </a:cubicBezTo>
                  <a:cubicBezTo>
                    <a:pt x="2369531" y="1644312"/>
                    <a:pt x="2376559" y="1655357"/>
                    <a:pt x="2390615" y="1663891"/>
                  </a:cubicBezTo>
                  <a:cubicBezTo>
                    <a:pt x="2425756" y="1685477"/>
                    <a:pt x="2460393" y="1707063"/>
                    <a:pt x="2495032" y="1729151"/>
                  </a:cubicBezTo>
                  <a:cubicBezTo>
                    <a:pt x="2526658" y="1748729"/>
                    <a:pt x="2530674" y="1760778"/>
                    <a:pt x="2518625" y="1795918"/>
                  </a:cubicBezTo>
                  <a:cubicBezTo>
                    <a:pt x="2514610" y="1807966"/>
                    <a:pt x="2509088" y="1819512"/>
                    <a:pt x="2502060" y="1830054"/>
                  </a:cubicBezTo>
                  <a:cubicBezTo>
                    <a:pt x="2495533" y="1839592"/>
                    <a:pt x="2484992" y="1846118"/>
                    <a:pt x="2469932" y="1846118"/>
                  </a:cubicBezTo>
                  <a:cubicBezTo>
                    <a:pt x="2443325" y="1840094"/>
                    <a:pt x="2416719" y="1834070"/>
                    <a:pt x="2390113" y="1828548"/>
                  </a:cubicBezTo>
                  <a:cubicBezTo>
                    <a:pt x="2368527" y="1823528"/>
                    <a:pt x="2346438" y="1819010"/>
                    <a:pt x="2324852" y="1813487"/>
                  </a:cubicBezTo>
                  <a:cubicBezTo>
                    <a:pt x="2310796" y="1809973"/>
                    <a:pt x="2299752" y="1813990"/>
                    <a:pt x="2290715" y="1824030"/>
                  </a:cubicBezTo>
                  <a:cubicBezTo>
                    <a:pt x="2272142" y="1845616"/>
                    <a:pt x="2257584" y="1870214"/>
                    <a:pt x="2249552" y="1897825"/>
                  </a:cubicBezTo>
                  <a:cubicBezTo>
                    <a:pt x="2245536" y="1910877"/>
                    <a:pt x="2251560" y="1920414"/>
                    <a:pt x="2259592" y="1929451"/>
                  </a:cubicBezTo>
                  <a:cubicBezTo>
                    <a:pt x="2288708" y="1961077"/>
                    <a:pt x="2318326" y="1992703"/>
                    <a:pt x="2347442" y="2023828"/>
                  </a:cubicBezTo>
                  <a:cubicBezTo>
                    <a:pt x="2369531" y="2047422"/>
                    <a:pt x="2370535" y="2061478"/>
                    <a:pt x="2352965" y="2088586"/>
                  </a:cubicBezTo>
                  <a:cubicBezTo>
                    <a:pt x="2351961" y="2090092"/>
                    <a:pt x="2350957" y="2092100"/>
                    <a:pt x="2349451" y="2093606"/>
                  </a:cubicBezTo>
                  <a:cubicBezTo>
                    <a:pt x="2316319" y="2138285"/>
                    <a:pt x="2301760" y="2138787"/>
                    <a:pt x="2261098" y="2115694"/>
                  </a:cubicBezTo>
                  <a:cubicBezTo>
                    <a:pt x="2227965" y="2096618"/>
                    <a:pt x="2192825" y="2079550"/>
                    <a:pt x="2159191" y="2061478"/>
                  </a:cubicBezTo>
                  <a:cubicBezTo>
                    <a:pt x="2145135" y="2053948"/>
                    <a:pt x="2132083" y="2053948"/>
                    <a:pt x="2119532" y="2062984"/>
                  </a:cubicBezTo>
                  <a:cubicBezTo>
                    <a:pt x="2099452" y="2077040"/>
                    <a:pt x="2082384" y="2094108"/>
                    <a:pt x="2067827" y="2113686"/>
                  </a:cubicBezTo>
                  <a:cubicBezTo>
                    <a:pt x="2057284" y="2127742"/>
                    <a:pt x="2056782" y="2141799"/>
                    <a:pt x="2065317" y="2157361"/>
                  </a:cubicBezTo>
                  <a:cubicBezTo>
                    <a:pt x="2085899" y="2195011"/>
                    <a:pt x="2105979" y="2233163"/>
                    <a:pt x="2125557" y="2271316"/>
                  </a:cubicBezTo>
                  <a:cubicBezTo>
                    <a:pt x="2139111" y="2297922"/>
                    <a:pt x="2137103" y="2309970"/>
                    <a:pt x="2115517" y="2330552"/>
                  </a:cubicBezTo>
                  <a:cubicBezTo>
                    <a:pt x="2112003" y="2333564"/>
                    <a:pt x="2108991" y="2337078"/>
                    <a:pt x="2105477" y="2339588"/>
                  </a:cubicBezTo>
                  <a:cubicBezTo>
                    <a:pt x="2073349" y="2363183"/>
                    <a:pt x="2056782" y="2374728"/>
                    <a:pt x="2019132" y="2336576"/>
                  </a:cubicBezTo>
                  <a:cubicBezTo>
                    <a:pt x="1992024" y="2308966"/>
                    <a:pt x="1962908" y="2284367"/>
                    <a:pt x="1934796" y="2257761"/>
                  </a:cubicBezTo>
                  <a:cubicBezTo>
                    <a:pt x="1921743" y="2245211"/>
                    <a:pt x="1907687" y="2242701"/>
                    <a:pt x="1891622" y="2249228"/>
                  </a:cubicBezTo>
                  <a:cubicBezTo>
                    <a:pt x="1870539" y="2257761"/>
                    <a:pt x="1850459" y="2268806"/>
                    <a:pt x="1832386" y="2282861"/>
                  </a:cubicBezTo>
                  <a:cubicBezTo>
                    <a:pt x="1817326" y="2294408"/>
                    <a:pt x="1813310" y="2308966"/>
                    <a:pt x="1817828" y="2327038"/>
                  </a:cubicBezTo>
                  <a:cubicBezTo>
                    <a:pt x="1828370" y="2370712"/>
                    <a:pt x="1838411" y="2414888"/>
                    <a:pt x="1847949" y="2458563"/>
                  </a:cubicBezTo>
                  <a:cubicBezTo>
                    <a:pt x="1851965" y="2477639"/>
                    <a:pt x="1845439" y="2492197"/>
                    <a:pt x="1828370" y="2502237"/>
                  </a:cubicBezTo>
                  <a:cubicBezTo>
                    <a:pt x="1816824" y="2509265"/>
                    <a:pt x="1804275" y="2514788"/>
                    <a:pt x="1791222" y="2518804"/>
                  </a:cubicBezTo>
                  <a:cubicBezTo>
                    <a:pt x="1764617" y="2527337"/>
                    <a:pt x="1749556" y="2522317"/>
                    <a:pt x="1734496" y="2498724"/>
                  </a:cubicBezTo>
                  <a:cubicBezTo>
                    <a:pt x="1712408" y="2463583"/>
                    <a:pt x="1689818" y="2428945"/>
                    <a:pt x="1668734" y="2392800"/>
                  </a:cubicBezTo>
                  <a:cubicBezTo>
                    <a:pt x="1657187" y="2373222"/>
                    <a:pt x="1642127" y="2365693"/>
                    <a:pt x="1619537" y="2369708"/>
                  </a:cubicBezTo>
                  <a:cubicBezTo>
                    <a:pt x="1601465" y="2373222"/>
                    <a:pt x="1583895" y="2377740"/>
                    <a:pt x="1566826" y="2383765"/>
                  </a:cubicBezTo>
                  <a:cubicBezTo>
                    <a:pt x="1543233" y="2392298"/>
                    <a:pt x="1535702" y="2402339"/>
                    <a:pt x="1534698" y="2427439"/>
                  </a:cubicBezTo>
                  <a:cubicBezTo>
                    <a:pt x="1533192" y="2467097"/>
                    <a:pt x="1532188" y="2506253"/>
                    <a:pt x="1531184" y="2545911"/>
                  </a:cubicBezTo>
                  <a:cubicBezTo>
                    <a:pt x="1530180" y="2582056"/>
                    <a:pt x="1521145" y="2593602"/>
                    <a:pt x="1485502" y="2600128"/>
                  </a:cubicBezTo>
                  <a:cubicBezTo>
                    <a:pt x="1475964" y="2602136"/>
                    <a:pt x="1466426" y="2603140"/>
                    <a:pt x="1456887" y="2603642"/>
                  </a:cubicBezTo>
                  <a:cubicBezTo>
                    <a:pt x="1433294" y="2605148"/>
                    <a:pt x="1418233" y="2595610"/>
                    <a:pt x="1410704" y="2572518"/>
                  </a:cubicBezTo>
                  <a:cubicBezTo>
                    <a:pt x="1397149" y="2530349"/>
                    <a:pt x="1384096" y="2488683"/>
                    <a:pt x="1372049" y="2446515"/>
                  </a:cubicBezTo>
                  <a:cubicBezTo>
                    <a:pt x="1366527" y="2427439"/>
                    <a:pt x="1354981" y="2418403"/>
                    <a:pt x="1335905" y="2415390"/>
                  </a:cubicBezTo>
                  <a:cubicBezTo>
                    <a:pt x="1313817" y="2412378"/>
                    <a:pt x="1291729" y="2412378"/>
                    <a:pt x="1269640" y="2415892"/>
                  </a:cubicBezTo>
                  <a:cubicBezTo>
                    <a:pt x="1253075" y="2418403"/>
                    <a:pt x="1242532" y="2426937"/>
                    <a:pt x="1237512" y="2443503"/>
                  </a:cubicBezTo>
                  <a:cubicBezTo>
                    <a:pt x="1225966" y="2483161"/>
                    <a:pt x="1213415" y="2522819"/>
                    <a:pt x="1200866" y="2562478"/>
                  </a:cubicBezTo>
                  <a:cubicBezTo>
                    <a:pt x="1189821" y="2598120"/>
                    <a:pt x="1175765" y="2607157"/>
                    <a:pt x="1139119" y="2602136"/>
                  </a:cubicBezTo>
                  <a:cubicBezTo>
                    <a:pt x="1083899" y="2594606"/>
                    <a:pt x="1077372" y="2587075"/>
                    <a:pt x="1076871" y="2531856"/>
                  </a:cubicBezTo>
                  <a:cubicBezTo>
                    <a:pt x="1076369" y="2495712"/>
                    <a:pt x="1074863" y="2460069"/>
                    <a:pt x="1073859" y="2423925"/>
                  </a:cubicBezTo>
                  <a:cubicBezTo>
                    <a:pt x="1073356" y="2407359"/>
                    <a:pt x="1066831" y="2394306"/>
                    <a:pt x="1051269" y="2387780"/>
                  </a:cubicBezTo>
                  <a:cubicBezTo>
                    <a:pt x="1027675" y="2377740"/>
                    <a:pt x="1003578" y="2370712"/>
                    <a:pt x="977976" y="2369206"/>
                  </a:cubicBezTo>
                  <a:cubicBezTo>
                    <a:pt x="962413" y="2368202"/>
                    <a:pt x="951370" y="2374226"/>
                    <a:pt x="942835" y="2387780"/>
                  </a:cubicBezTo>
                  <a:cubicBezTo>
                    <a:pt x="921250" y="2423925"/>
                    <a:pt x="898158" y="2459065"/>
                    <a:pt x="876070" y="2494708"/>
                  </a:cubicBezTo>
                  <a:cubicBezTo>
                    <a:pt x="858499" y="2522819"/>
                    <a:pt x="844945" y="2527839"/>
                    <a:pt x="813820" y="2517298"/>
                  </a:cubicBezTo>
                  <a:cubicBezTo>
                    <a:pt x="812314" y="2516796"/>
                    <a:pt x="810809" y="2516294"/>
                    <a:pt x="809302" y="2515792"/>
                  </a:cubicBezTo>
                  <a:cubicBezTo>
                    <a:pt x="761110" y="2496214"/>
                    <a:pt x="751572" y="2485169"/>
                    <a:pt x="764122" y="2436976"/>
                  </a:cubicBezTo>
                  <a:cubicBezTo>
                    <a:pt x="773660" y="2400331"/>
                    <a:pt x="780689" y="2363183"/>
                    <a:pt x="789724" y="2326034"/>
                  </a:cubicBezTo>
                  <a:cubicBezTo>
                    <a:pt x="794242" y="2306958"/>
                    <a:pt x="789222" y="2292400"/>
                    <a:pt x="773158" y="2280853"/>
                  </a:cubicBezTo>
                  <a:cubicBezTo>
                    <a:pt x="756090" y="2268806"/>
                    <a:pt x="738520" y="2258263"/>
                    <a:pt x="719443" y="2249730"/>
                  </a:cubicBezTo>
                  <a:cubicBezTo>
                    <a:pt x="701371" y="2241697"/>
                    <a:pt x="685810" y="2244709"/>
                    <a:pt x="670750" y="2258765"/>
                  </a:cubicBezTo>
                  <a:cubicBezTo>
                    <a:pt x="640629" y="2287380"/>
                    <a:pt x="610007" y="2315492"/>
                    <a:pt x="579887" y="2343604"/>
                  </a:cubicBezTo>
                  <a:cubicBezTo>
                    <a:pt x="557297" y="2365191"/>
                    <a:pt x="542739" y="2366194"/>
                    <a:pt x="516133" y="2349628"/>
                  </a:cubicBezTo>
                  <a:cubicBezTo>
                    <a:pt x="513120" y="2347620"/>
                    <a:pt x="510108" y="2345612"/>
                    <a:pt x="507096" y="2343604"/>
                  </a:cubicBezTo>
                  <a:cubicBezTo>
                    <a:pt x="468442" y="2315994"/>
                    <a:pt x="464928" y="2301435"/>
                    <a:pt x="487016" y="2259769"/>
                  </a:cubicBezTo>
                  <a:cubicBezTo>
                    <a:pt x="505088" y="2225633"/>
                    <a:pt x="522658" y="2191496"/>
                    <a:pt x="541232" y="2157863"/>
                  </a:cubicBezTo>
                  <a:cubicBezTo>
                    <a:pt x="550770" y="2140293"/>
                    <a:pt x="549265" y="2125232"/>
                    <a:pt x="537217" y="2110172"/>
                  </a:cubicBezTo>
                  <a:cubicBezTo>
                    <a:pt x="524165" y="2093606"/>
                    <a:pt x="509104" y="2078546"/>
                    <a:pt x="492036" y="2065494"/>
                  </a:cubicBezTo>
                  <a:cubicBezTo>
                    <a:pt x="476976" y="2053948"/>
                    <a:pt x="461916" y="2052944"/>
                    <a:pt x="445350" y="2061980"/>
                  </a:cubicBezTo>
                  <a:cubicBezTo>
                    <a:pt x="408200" y="2082060"/>
                    <a:pt x="370550" y="2102140"/>
                    <a:pt x="332398" y="2121719"/>
                  </a:cubicBezTo>
                  <a:cubicBezTo>
                    <a:pt x="305792" y="2135774"/>
                    <a:pt x="290230" y="2132260"/>
                    <a:pt x="270652" y="2110172"/>
                  </a:cubicBezTo>
                  <a:cubicBezTo>
                    <a:pt x="269146" y="2108666"/>
                    <a:pt x="268142" y="2107160"/>
                    <a:pt x="266636" y="2105654"/>
                  </a:cubicBezTo>
                  <a:cubicBezTo>
                    <a:pt x="231997" y="2065494"/>
                    <a:pt x="232499" y="2051438"/>
                    <a:pt x="269146" y="2013285"/>
                  </a:cubicBezTo>
                  <a:cubicBezTo>
                    <a:pt x="294748" y="1986178"/>
                    <a:pt x="318845" y="1958567"/>
                    <a:pt x="344948" y="1932463"/>
                  </a:cubicBezTo>
                  <a:cubicBezTo>
                    <a:pt x="358001" y="1918909"/>
                    <a:pt x="360511" y="1904852"/>
                    <a:pt x="353984" y="1888286"/>
                  </a:cubicBezTo>
                  <a:cubicBezTo>
                    <a:pt x="345450" y="1866700"/>
                    <a:pt x="333402" y="1846620"/>
                    <a:pt x="319347" y="1828046"/>
                  </a:cubicBezTo>
                  <a:cubicBezTo>
                    <a:pt x="307800" y="1812985"/>
                    <a:pt x="292238" y="1811479"/>
                    <a:pt x="275672" y="1815496"/>
                  </a:cubicBezTo>
                  <a:cubicBezTo>
                    <a:pt x="239025" y="1824030"/>
                    <a:pt x="202881" y="1832563"/>
                    <a:pt x="166236" y="1840596"/>
                  </a:cubicBezTo>
                  <a:cubicBezTo>
                    <a:pt x="161215" y="1841600"/>
                    <a:pt x="156195" y="1843106"/>
                    <a:pt x="151677" y="1844110"/>
                  </a:cubicBezTo>
                  <a:cubicBezTo>
                    <a:pt x="124066" y="1849130"/>
                    <a:pt x="110011" y="1842604"/>
                    <a:pt x="97461" y="1817504"/>
                  </a:cubicBezTo>
                  <a:cubicBezTo>
                    <a:pt x="92943" y="1807966"/>
                    <a:pt x="88424" y="1798428"/>
                    <a:pt x="84910" y="1788388"/>
                  </a:cubicBezTo>
                  <a:cubicBezTo>
                    <a:pt x="75875" y="1761782"/>
                    <a:pt x="80894" y="1746721"/>
                    <a:pt x="104991" y="1731661"/>
                  </a:cubicBezTo>
                  <a:cubicBezTo>
                    <a:pt x="139127" y="1710075"/>
                    <a:pt x="173765" y="1688489"/>
                    <a:pt x="207902" y="1667405"/>
                  </a:cubicBezTo>
                  <a:cubicBezTo>
                    <a:pt x="235009" y="1650337"/>
                    <a:pt x="239025" y="1640798"/>
                    <a:pt x="232499" y="1609675"/>
                  </a:cubicBezTo>
                  <a:cubicBezTo>
                    <a:pt x="228484" y="1592104"/>
                    <a:pt x="223966" y="1574032"/>
                    <a:pt x="216937" y="1557466"/>
                  </a:cubicBezTo>
                  <a:cubicBezTo>
                    <a:pt x="209909" y="1540900"/>
                    <a:pt x="197861" y="1532868"/>
                    <a:pt x="179287" y="1532366"/>
                  </a:cubicBezTo>
                  <a:cubicBezTo>
                    <a:pt x="138625" y="1531864"/>
                    <a:pt x="98465" y="1530357"/>
                    <a:pt x="57803" y="1528851"/>
                  </a:cubicBezTo>
                  <a:cubicBezTo>
                    <a:pt x="21156" y="1527847"/>
                    <a:pt x="10112" y="1518310"/>
                    <a:pt x="3586" y="1483169"/>
                  </a:cubicBezTo>
                  <a:cubicBezTo>
                    <a:pt x="3084" y="1479655"/>
                    <a:pt x="2080" y="1476142"/>
                    <a:pt x="1578" y="1472627"/>
                  </a:cubicBezTo>
                  <a:cubicBezTo>
                    <a:pt x="-3944" y="1427949"/>
                    <a:pt x="3586" y="1416402"/>
                    <a:pt x="47260" y="1403351"/>
                  </a:cubicBezTo>
                  <a:cubicBezTo>
                    <a:pt x="83404" y="1392306"/>
                    <a:pt x="119548" y="1380258"/>
                    <a:pt x="156195" y="1370218"/>
                  </a:cubicBezTo>
                  <a:cubicBezTo>
                    <a:pt x="176275" y="1364697"/>
                    <a:pt x="186817" y="1353150"/>
                    <a:pt x="188826" y="1333572"/>
                  </a:cubicBezTo>
                  <a:cubicBezTo>
                    <a:pt x="190834" y="1310480"/>
                    <a:pt x="191837" y="1286886"/>
                    <a:pt x="187319" y="1263793"/>
                  </a:cubicBezTo>
                  <a:cubicBezTo>
                    <a:pt x="184809" y="1248733"/>
                    <a:pt x="176275" y="1239697"/>
                    <a:pt x="161717" y="1235179"/>
                  </a:cubicBezTo>
                  <a:cubicBezTo>
                    <a:pt x="123063" y="1223633"/>
                    <a:pt x="84408" y="1211586"/>
                    <a:pt x="45754" y="1199537"/>
                  </a:cubicBezTo>
                  <a:cubicBezTo>
                    <a:pt x="3586" y="1186485"/>
                    <a:pt x="-932" y="1179457"/>
                    <a:pt x="1578" y="1135280"/>
                  </a:cubicBezTo>
                  <a:cubicBezTo>
                    <a:pt x="2080" y="1126244"/>
                    <a:pt x="4088" y="1117209"/>
                    <a:pt x="6096" y="1108674"/>
                  </a:cubicBezTo>
                  <a:cubicBezTo>
                    <a:pt x="12120" y="1086586"/>
                    <a:pt x="24670" y="1076546"/>
                    <a:pt x="47762" y="1075542"/>
                  </a:cubicBezTo>
                  <a:cubicBezTo>
                    <a:pt x="85412" y="1074036"/>
                    <a:pt x="122561" y="1073032"/>
                    <a:pt x="160211" y="1072028"/>
                  </a:cubicBezTo>
                  <a:cubicBezTo>
                    <a:pt x="165733" y="1072028"/>
                    <a:pt x="171255" y="1071526"/>
                    <a:pt x="176777" y="1071526"/>
                  </a:cubicBezTo>
                  <a:cubicBezTo>
                    <a:pt x="201877" y="1072530"/>
                    <a:pt x="214929" y="1058473"/>
                    <a:pt x="221455" y="1036385"/>
                  </a:cubicBezTo>
                  <a:cubicBezTo>
                    <a:pt x="226476" y="1019819"/>
                    <a:pt x="230994" y="1003253"/>
                    <a:pt x="234507" y="986688"/>
                  </a:cubicBezTo>
                  <a:cubicBezTo>
                    <a:pt x="239025" y="963595"/>
                    <a:pt x="233504" y="952551"/>
                    <a:pt x="213424" y="939499"/>
                  </a:cubicBezTo>
                  <a:cubicBezTo>
                    <a:pt x="179287" y="917913"/>
                    <a:pt x="144648" y="896327"/>
                    <a:pt x="110513" y="875243"/>
                  </a:cubicBezTo>
                  <a:cubicBezTo>
                    <a:pt x="79891" y="856166"/>
                    <a:pt x="75373" y="844118"/>
                    <a:pt x="87420" y="809480"/>
                  </a:cubicBezTo>
                  <a:cubicBezTo>
                    <a:pt x="90935" y="798436"/>
                    <a:pt x="95453" y="787392"/>
                    <a:pt x="101978" y="777853"/>
                  </a:cubicBezTo>
                  <a:cubicBezTo>
                    <a:pt x="112521" y="761790"/>
                    <a:pt x="127078" y="753757"/>
                    <a:pt x="147159" y="758777"/>
                  </a:cubicBezTo>
                  <a:cubicBezTo>
                    <a:pt x="189829" y="768817"/>
                    <a:pt x="233002" y="777853"/>
                    <a:pt x="275672" y="788396"/>
                  </a:cubicBezTo>
                  <a:cubicBezTo>
                    <a:pt x="295249" y="793415"/>
                    <a:pt x="310310" y="788898"/>
                    <a:pt x="322358" y="772833"/>
                  </a:cubicBezTo>
                  <a:cubicBezTo>
                    <a:pt x="334908" y="755765"/>
                    <a:pt x="345953" y="737191"/>
                    <a:pt x="353984" y="717613"/>
                  </a:cubicBezTo>
                  <a:cubicBezTo>
                    <a:pt x="361013" y="700043"/>
                    <a:pt x="359005" y="684983"/>
                    <a:pt x="344948" y="670425"/>
                  </a:cubicBezTo>
                  <a:cubicBezTo>
                    <a:pt x="315832" y="640806"/>
                    <a:pt x="288222" y="610185"/>
                    <a:pt x="259607" y="579562"/>
                  </a:cubicBezTo>
                  <a:cubicBezTo>
                    <a:pt x="237519" y="555466"/>
                    <a:pt x="236515" y="541912"/>
                    <a:pt x="254587" y="514804"/>
                  </a:cubicBezTo>
                  <a:cubicBezTo>
                    <a:pt x="257599" y="510787"/>
                    <a:pt x="260110" y="506269"/>
                    <a:pt x="263122" y="502253"/>
                  </a:cubicBezTo>
                  <a:cubicBezTo>
                    <a:pt x="288724" y="468619"/>
                    <a:pt x="302780" y="465607"/>
                    <a:pt x="340430" y="485185"/>
                  </a:cubicBezTo>
                  <a:cubicBezTo>
                    <a:pt x="375571" y="503759"/>
                    <a:pt x="410710" y="521832"/>
                    <a:pt x="444848" y="540908"/>
                  </a:cubicBezTo>
                  <a:cubicBezTo>
                    <a:pt x="462920" y="550947"/>
                    <a:pt x="478985" y="548939"/>
                    <a:pt x="494044" y="536390"/>
                  </a:cubicBezTo>
                  <a:cubicBezTo>
                    <a:pt x="509104" y="523840"/>
                    <a:pt x="523160" y="509783"/>
                    <a:pt x="536213" y="494723"/>
                  </a:cubicBezTo>
                  <a:cubicBezTo>
                    <a:pt x="549265" y="479162"/>
                    <a:pt x="552276" y="463599"/>
                    <a:pt x="541735" y="444523"/>
                  </a:cubicBezTo>
                  <a:cubicBezTo>
                    <a:pt x="520650" y="406872"/>
                    <a:pt x="501072" y="368719"/>
                    <a:pt x="480992" y="330567"/>
                  </a:cubicBezTo>
                  <a:cubicBezTo>
                    <a:pt x="467940" y="305467"/>
                    <a:pt x="470952" y="291913"/>
                    <a:pt x="491534" y="272837"/>
                  </a:cubicBezTo>
                  <a:cubicBezTo>
                    <a:pt x="501072" y="263801"/>
                    <a:pt x="511614" y="256272"/>
                    <a:pt x="523160" y="249243"/>
                  </a:cubicBezTo>
                  <a:cubicBezTo>
                    <a:pt x="543240" y="237697"/>
                    <a:pt x="557297" y="239203"/>
                    <a:pt x="574365" y="254765"/>
                  </a:cubicBezTo>
                  <a:cubicBezTo>
                    <a:pt x="603481" y="281371"/>
                    <a:pt x="632598" y="308479"/>
                    <a:pt x="661211" y="335588"/>
                  </a:cubicBezTo>
                  <a:cubicBezTo>
                    <a:pt x="691332" y="364202"/>
                    <a:pt x="697858" y="365206"/>
                    <a:pt x="734504" y="346130"/>
                  </a:cubicBezTo>
                  <a:cubicBezTo>
                    <a:pt x="749062" y="338600"/>
                    <a:pt x="762617" y="330567"/>
                    <a:pt x="775668" y="320528"/>
                  </a:cubicBezTo>
                  <a:cubicBezTo>
                    <a:pt x="789724" y="308981"/>
                    <a:pt x="794242" y="295428"/>
                    <a:pt x="789724" y="277356"/>
                  </a:cubicBezTo>
                  <a:cubicBezTo>
                    <a:pt x="779182" y="235688"/>
                    <a:pt x="770147" y="193520"/>
                    <a:pt x="760608" y="151854"/>
                  </a:cubicBezTo>
                  <a:cubicBezTo>
                    <a:pt x="754584" y="124746"/>
                    <a:pt x="761110" y="111192"/>
                    <a:pt x="785207" y="98140"/>
                  </a:cubicBezTo>
                  <a:cubicBezTo>
                    <a:pt x="796250" y="92618"/>
                    <a:pt x="807294" y="88100"/>
                    <a:pt x="818841" y="84083"/>
                  </a:cubicBezTo>
                  <a:cubicBezTo>
                    <a:pt x="843439" y="76554"/>
                    <a:pt x="857495" y="81071"/>
                    <a:pt x="872053" y="103159"/>
                  </a:cubicBezTo>
                  <a:cubicBezTo>
                    <a:pt x="895145" y="138802"/>
                    <a:pt x="918238" y="174444"/>
                    <a:pt x="939322" y="211593"/>
                  </a:cubicBezTo>
                  <a:cubicBezTo>
                    <a:pt x="950366" y="230669"/>
                    <a:pt x="965425" y="237195"/>
                    <a:pt x="986008" y="234183"/>
                  </a:cubicBezTo>
                  <a:cubicBezTo>
                    <a:pt x="1007594" y="230669"/>
                    <a:pt x="1028679" y="225147"/>
                    <a:pt x="1048759" y="216612"/>
                  </a:cubicBezTo>
                  <a:cubicBezTo>
                    <a:pt x="1063316" y="210087"/>
                    <a:pt x="1071349" y="200047"/>
                    <a:pt x="1071851" y="182979"/>
                  </a:cubicBezTo>
                  <a:cubicBezTo>
                    <a:pt x="1072855" y="139304"/>
                    <a:pt x="1075364" y="96132"/>
                    <a:pt x="1076871" y="52458"/>
                  </a:cubicBezTo>
                  <a:cubicBezTo>
                    <a:pt x="1077874" y="24345"/>
                    <a:pt x="1086911" y="12298"/>
                    <a:pt x="1114019" y="4767"/>
                  </a:cubicBezTo>
                  <a:cubicBezTo>
                    <a:pt x="1118536" y="3763"/>
                    <a:pt x="1123055" y="2257"/>
                    <a:pt x="1127573" y="1755"/>
                  </a:cubicBezTo>
                  <a:cubicBezTo>
                    <a:pt x="1139998" y="375"/>
                    <a:pt x="1150069" y="-316"/>
                    <a:pt x="1158392" y="139"/>
                  </a:cubicBezTo>
                  <a:close/>
                </a:path>
              </a:pathLst>
            </a:custGeom>
            <a:solidFill>
              <a:srgbClr val="135873"/>
            </a:solidFill>
            <a:ln w="515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ndParaRPr>
            </a:p>
          </p:txBody>
        </p:sp>
        <p:sp>
          <p:nvSpPr>
            <p:cNvPr id="19" name="Freeform: Shape 11">
              <a:extLst>
                <a:ext uri="{FF2B5EF4-FFF2-40B4-BE49-F238E27FC236}">
                  <a16:creationId xmlns:a16="http://schemas.microsoft.com/office/drawing/2014/main" id="{626DE0A1-9A1B-EA25-69A3-3507854281E2}"/>
                </a:ext>
              </a:extLst>
            </p:cNvPr>
            <p:cNvSpPr/>
            <p:nvPr/>
          </p:nvSpPr>
          <p:spPr>
            <a:xfrm>
              <a:off x="6872449" y="1647092"/>
              <a:ext cx="1759043" cy="1757630"/>
            </a:xfrm>
            <a:custGeom>
              <a:avLst/>
              <a:gdLst>
                <a:gd name="connsiteX0" fmla="*/ 878992 w 1759043"/>
                <a:gd name="connsiteY0" fmla="*/ 397674 h 1757630"/>
                <a:gd name="connsiteX1" fmla="*/ 400037 w 1759043"/>
                <a:gd name="connsiteY1" fmla="*/ 876629 h 1757630"/>
                <a:gd name="connsiteX2" fmla="*/ 878992 w 1759043"/>
                <a:gd name="connsiteY2" fmla="*/ 1355584 h 1757630"/>
                <a:gd name="connsiteX3" fmla="*/ 1357947 w 1759043"/>
                <a:gd name="connsiteY3" fmla="*/ 876629 h 1757630"/>
                <a:gd name="connsiteX4" fmla="*/ 878992 w 1759043"/>
                <a:gd name="connsiteY4" fmla="*/ 397674 h 1757630"/>
                <a:gd name="connsiteX5" fmla="*/ 840714 w 1759043"/>
                <a:gd name="connsiteY5" fmla="*/ 591 h 1757630"/>
                <a:gd name="connsiteX6" fmla="*/ 875684 w 1759043"/>
                <a:gd name="connsiteY6" fmla="*/ 28945 h 1757630"/>
                <a:gd name="connsiteX7" fmla="*/ 910182 w 1759043"/>
                <a:gd name="connsiteY7" fmla="*/ 149924 h 1757630"/>
                <a:gd name="connsiteX8" fmla="*/ 998082 w 1759043"/>
                <a:gd name="connsiteY8" fmla="*/ 199545 h 1757630"/>
                <a:gd name="connsiteX9" fmla="*/ 1026436 w 1759043"/>
                <a:gd name="connsiteY9" fmla="*/ 174971 h 1757630"/>
                <a:gd name="connsiteX10" fmla="*/ 1092597 w 1759043"/>
                <a:gd name="connsiteY10" fmla="*/ 62971 h 1757630"/>
                <a:gd name="connsiteX11" fmla="*/ 1145998 w 1759043"/>
                <a:gd name="connsiteY11" fmla="*/ 40760 h 1757630"/>
                <a:gd name="connsiteX12" fmla="*/ 1198927 w 1759043"/>
                <a:gd name="connsiteY12" fmla="*/ 126296 h 1757630"/>
                <a:gd name="connsiteX13" fmla="*/ 1185694 w 1759043"/>
                <a:gd name="connsiteY13" fmla="*/ 234044 h 1757630"/>
                <a:gd name="connsiteX14" fmla="*/ 1185694 w 1759043"/>
                <a:gd name="connsiteY14" fmla="*/ 245385 h 1757630"/>
                <a:gd name="connsiteX15" fmla="*/ 1281627 w 1759043"/>
                <a:gd name="connsiteY15" fmla="*/ 287917 h 1757630"/>
                <a:gd name="connsiteX16" fmla="*/ 1387012 w 1759043"/>
                <a:gd name="connsiteY16" fmla="*/ 208997 h 1757630"/>
                <a:gd name="connsiteX17" fmla="*/ 1450809 w 1759043"/>
                <a:gd name="connsiteY17" fmla="*/ 209942 h 1757630"/>
                <a:gd name="connsiteX18" fmla="*/ 1460733 w 1759043"/>
                <a:gd name="connsiteY18" fmla="*/ 218448 h 1757630"/>
                <a:gd name="connsiteX19" fmla="*/ 1471603 w 1759043"/>
                <a:gd name="connsiteY19" fmla="*/ 291225 h 1757630"/>
                <a:gd name="connsiteX20" fmla="*/ 1413476 w 1759043"/>
                <a:gd name="connsiteY20" fmla="*/ 394719 h 1757630"/>
                <a:gd name="connsiteX21" fmla="*/ 1421510 w 1759043"/>
                <a:gd name="connsiteY21" fmla="*/ 461825 h 1757630"/>
                <a:gd name="connsiteX22" fmla="*/ 1482945 w 1759043"/>
                <a:gd name="connsiteY22" fmla="*/ 486399 h 1757630"/>
                <a:gd name="connsiteX23" fmla="*/ 1607232 w 1759043"/>
                <a:gd name="connsiteY23" fmla="*/ 453791 h 1757630"/>
                <a:gd name="connsiteX24" fmla="*/ 1660161 w 1759043"/>
                <a:gd name="connsiteY24" fmla="*/ 474112 h 1757630"/>
                <a:gd name="connsiteX25" fmla="*/ 1676228 w 1759043"/>
                <a:gd name="connsiteY25" fmla="*/ 505775 h 1757630"/>
                <a:gd name="connsiteX26" fmla="*/ 1662996 w 1759043"/>
                <a:gd name="connsiteY26" fmla="*/ 552559 h 1757630"/>
                <a:gd name="connsiteX27" fmla="*/ 1556667 w 1759043"/>
                <a:gd name="connsiteY27" fmla="*/ 637151 h 1757630"/>
                <a:gd name="connsiteX28" fmla="*/ 1537763 w 1759043"/>
                <a:gd name="connsiteY28" fmla="*/ 688662 h 1757630"/>
                <a:gd name="connsiteX29" fmla="*/ 1543434 w 1759043"/>
                <a:gd name="connsiteY29" fmla="*/ 709455 h 1757630"/>
                <a:gd name="connsiteX30" fmla="*/ 1586911 w 1759043"/>
                <a:gd name="connsiteY30" fmla="*/ 746789 h 1757630"/>
                <a:gd name="connsiteX31" fmla="*/ 1715452 w 1759043"/>
                <a:gd name="connsiteY31" fmla="*/ 764274 h 1757630"/>
                <a:gd name="connsiteX32" fmla="*/ 1757039 w 1759043"/>
                <a:gd name="connsiteY32" fmla="*/ 805388 h 1757630"/>
                <a:gd name="connsiteX33" fmla="*/ 1758457 w 1759043"/>
                <a:gd name="connsiteY33" fmla="*/ 842249 h 1757630"/>
                <a:gd name="connsiteX34" fmla="*/ 1728212 w 1759043"/>
                <a:gd name="connsiteY34" fmla="*/ 877692 h 1757630"/>
                <a:gd name="connsiteX35" fmla="*/ 1607232 w 1759043"/>
                <a:gd name="connsiteY35" fmla="*/ 912190 h 1757630"/>
                <a:gd name="connsiteX36" fmla="*/ 1558085 w 1759043"/>
                <a:gd name="connsiteY36" fmla="*/ 993946 h 1757630"/>
                <a:gd name="connsiteX37" fmla="*/ 1583130 w 1759043"/>
                <a:gd name="connsiteY37" fmla="*/ 1027027 h 1757630"/>
                <a:gd name="connsiteX38" fmla="*/ 1694186 w 1759043"/>
                <a:gd name="connsiteY38" fmla="*/ 1092241 h 1757630"/>
                <a:gd name="connsiteX39" fmla="*/ 1718288 w 1759043"/>
                <a:gd name="connsiteY39" fmla="*/ 1148479 h 1757630"/>
                <a:gd name="connsiteX40" fmla="*/ 1717342 w 1759043"/>
                <a:gd name="connsiteY40" fmla="*/ 1154149 h 1757630"/>
                <a:gd name="connsiteX41" fmla="*/ 1650709 w 1759043"/>
                <a:gd name="connsiteY41" fmla="*/ 1201879 h 1757630"/>
                <a:gd name="connsiteX42" fmla="*/ 1534456 w 1759043"/>
                <a:gd name="connsiteY42" fmla="*/ 1187230 h 1757630"/>
                <a:gd name="connsiteX43" fmla="*/ 1475857 w 1759043"/>
                <a:gd name="connsiteY43" fmla="*/ 1217474 h 1757630"/>
                <a:gd name="connsiteX44" fmla="*/ 1474910 w 1759043"/>
                <a:gd name="connsiteY44" fmla="*/ 1287416 h 1757630"/>
                <a:gd name="connsiteX45" fmla="*/ 1550050 w 1759043"/>
                <a:gd name="connsiteY45" fmla="*/ 1386657 h 1757630"/>
                <a:gd name="connsiteX46" fmla="*/ 1550050 w 1759043"/>
                <a:gd name="connsiteY46" fmla="*/ 1451400 h 1757630"/>
                <a:gd name="connsiteX47" fmla="*/ 1547215 w 1759043"/>
                <a:gd name="connsiteY47" fmla="*/ 1454708 h 1757630"/>
                <a:gd name="connsiteX48" fmla="*/ 1465932 w 1759043"/>
                <a:gd name="connsiteY48" fmla="*/ 1470775 h 1757630"/>
                <a:gd name="connsiteX49" fmla="*/ 1365273 w 1759043"/>
                <a:gd name="connsiteY49" fmla="*/ 1414066 h 1757630"/>
                <a:gd name="connsiteX50" fmla="*/ 1296277 w 1759043"/>
                <a:gd name="connsiteY50" fmla="*/ 1423991 h 1757630"/>
                <a:gd name="connsiteX51" fmla="*/ 1274066 w 1759043"/>
                <a:gd name="connsiteY51" fmla="*/ 1486370 h 1757630"/>
                <a:gd name="connsiteX52" fmla="*/ 1306673 w 1759043"/>
                <a:gd name="connsiteY52" fmla="*/ 1612076 h 1757630"/>
                <a:gd name="connsiteX53" fmla="*/ 1288243 w 1759043"/>
                <a:gd name="connsiteY53" fmla="*/ 1659333 h 1757630"/>
                <a:gd name="connsiteX54" fmla="*/ 1255163 w 1759043"/>
                <a:gd name="connsiteY54" fmla="*/ 1676346 h 1757630"/>
                <a:gd name="connsiteX55" fmla="*/ 1205542 w 1759043"/>
                <a:gd name="connsiteY55" fmla="*/ 1662641 h 1757630"/>
                <a:gd name="connsiteX56" fmla="*/ 1127567 w 1759043"/>
                <a:gd name="connsiteY56" fmla="*/ 1563873 h 1757630"/>
                <a:gd name="connsiteX57" fmla="*/ 1026909 w 1759043"/>
                <a:gd name="connsiteY57" fmla="*/ 1555366 h 1757630"/>
                <a:gd name="connsiteX58" fmla="*/ 1013676 w 1759043"/>
                <a:gd name="connsiteY58" fmla="*/ 1581831 h 1757630"/>
                <a:gd name="connsiteX59" fmla="*/ 995719 w 1759043"/>
                <a:gd name="connsiteY59" fmla="*/ 1711790 h 1757630"/>
                <a:gd name="connsiteX60" fmla="*/ 961693 w 1759043"/>
                <a:gd name="connsiteY60" fmla="*/ 1757630 h 1757630"/>
                <a:gd name="connsiteX61" fmla="*/ 904511 w 1759043"/>
                <a:gd name="connsiteY61" fmla="*/ 1757630 h 1757630"/>
                <a:gd name="connsiteX62" fmla="*/ 879465 w 1759043"/>
                <a:gd name="connsiteY62" fmla="*/ 1722658 h 1757630"/>
                <a:gd name="connsiteX63" fmla="*/ 844021 w 1759043"/>
                <a:gd name="connsiteY63" fmla="*/ 1597426 h 1757630"/>
                <a:gd name="connsiteX64" fmla="*/ 801963 w 1759043"/>
                <a:gd name="connsiteY64" fmla="*/ 1560565 h 1757630"/>
                <a:gd name="connsiteX65" fmla="*/ 776443 w 1759043"/>
                <a:gd name="connsiteY65" fmla="*/ 1557729 h 1757630"/>
                <a:gd name="connsiteX66" fmla="*/ 732966 w 1759043"/>
                <a:gd name="connsiteY66" fmla="*/ 1581831 h 1757630"/>
                <a:gd name="connsiteX67" fmla="*/ 722097 w 1759043"/>
                <a:gd name="connsiteY67" fmla="*/ 1600261 h 1757630"/>
                <a:gd name="connsiteX68" fmla="*/ 662553 w 1759043"/>
                <a:gd name="connsiteY68" fmla="*/ 1700920 h 1757630"/>
                <a:gd name="connsiteX69" fmla="*/ 617658 w 1759043"/>
                <a:gd name="connsiteY69" fmla="*/ 1719350 h 1757630"/>
                <a:gd name="connsiteX70" fmla="*/ 581269 w 1759043"/>
                <a:gd name="connsiteY70" fmla="*/ 1707064 h 1757630"/>
                <a:gd name="connsiteX71" fmla="*/ 556696 w 1759043"/>
                <a:gd name="connsiteY71" fmla="*/ 1661224 h 1757630"/>
                <a:gd name="connsiteX72" fmla="*/ 572290 w 1759043"/>
                <a:gd name="connsiteY72" fmla="*/ 1532210 h 1757630"/>
                <a:gd name="connsiteX73" fmla="*/ 536847 w 1759043"/>
                <a:gd name="connsiteY73" fmla="*/ 1472193 h 1757630"/>
                <a:gd name="connsiteX74" fmla="*/ 471159 w 1759043"/>
                <a:gd name="connsiteY74" fmla="*/ 1475501 h 1757630"/>
                <a:gd name="connsiteX75" fmla="*/ 379007 w 1759043"/>
                <a:gd name="connsiteY75" fmla="*/ 1545443 h 1757630"/>
                <a:gd name="connsiteX76" fmla="*/ 297251 w 1759043"/>
                <a:gd name="connsiteY76" fmla="*/ 1540717 h 1757630"/>
                <a:gd name="connsiteX77" fmla="*/ 290162 w 1759043"/>
                <a:gd name="connsiteY77" fmla="*/ 1533628 h 1757630"/>
                <a:gd name="connsiteX78" fmla="*/ 283074 w 1759043"/>
                <a:gd name="connsiteY78" fmla="*/ 1476919 h 1757630"/>
                <a:gd name="connsiteX79" fmla="*/ 344509 w 1759043"/>
                <a:gd name="connsiteY79" fmla="*/ 1367281 h 1757630"/>
                <a:gd name="connsiteX80" fmla="*/ 354905 w 1759043"/>
                <a:gd name="connsiteY80" fmla="*/ 1333728 h 1757630"/>
                <a:gd name="connsiteX81" fmla="*/ 272204 w 1759043"/>
                <a:gd name="connsiteY81" fmla="*/ 1274657 h 1757630"/>
                <a:gd name="connsiteX82" fmla="*/ 145081 w 1759043"/>
                <a:gd name="connsiteY82" fmla="*/ 1307737 h 1757630"/>
                <a:gd name="connsiteX83" fmla="*/ 104440 w 1759043"/>
                <a:gd name="connsiteY83" fmla="*/ 1294032 h 1757630"/>
                <a:gd name="connsiteX84" fmla="*/ 84119 w 1759043"/>
                <a:gd name="connsiteY84" fmla="*/ 1258116 h 1757630"/>
                <a:gd name="connsiteX85" fmla="*/ 97824 w 1759043"/>
                <a:gd name="connsiteY85" fmla="*/ 1205188 h 1757630"/>
                <a:gd name="connsiteX86" fmla="*/ 191866 w 1759043"/>
                <a:gd name="connsiteY86" fmla="*/ 1130521 h 1757630"/>
                <a:gd name="connsiteX87" fmla="*/ 216913 w 1759043"/>
                <a:gd name="connsiteY87" fmla="*/ 1054436 h 1757630"/>
                <a:gd name="connsiteX88" fmla="*/ 166347 w 1759043"/>
                <a:gd name="connsiteY88" fmla="*/ 1011904 h 1757630"/>
                <a:gd name="connsiteX89" fmla="*/ 47731 w 1759043"/>
                <a:gd name="connsiteY89" fmla="*/ 995836 h 1757630"/>
                <a:gd name="connsiteX90" fmla="*/ 945 w 1759043"/>
                <a:gd name="connsiteY90" fmla="*/ 962756 h 1757630"/>
                <a:gd name="connsiteX91" fmla="*/ 0 w 1759043"/>
                <a:gd name="connsiteY91" fmla="*/ 904157 h 1757630"/>
                <a:gd name="connsiteX92" fmla="*/ 34499 w 1759043"/>
                <a:gd name="connsiteY92" fmla="*/ 879109 h 1757630"/>
                <a:gd name="connsiteX93" fmla="*/ 155478 w 1759043"/>
                <a:gd name="connsiteY93" fmla="*/ 845084 h 1757630"/>
                <a:gd name="connsiteX94" fmla="*/ 197065 w 1759043"/>
                <a:gd name="connsiteY94" fmla="*/ 798772 h 1757630"/>
                <a:gd name="connsiteX95" fmla="*/ 199428 w 1759043"/>
                <a:gd name="connsiteY95" fmla="*/ 778923 h 1757630"/>
                <a:gd name="connsiteX96" fmla="*/ 173436 w 1759043"/>
                <a:gd name="connsiteY96" fmla="*/ 730721 h 1757630"/>
                <a:gd name="connsiteX97" fmla="*/ 63798 w 1759043"/>
                <a:gd name="connsiteY97" fmla="*/ 666451 h 1757630"/>
                <a:gd name="connsiteX98" fmla="*/ 40169 w 1759043"/>
                <a:gd name="connsiteY98" fmla="*/ 608797 h 1757630"/>
                <a:gd name="connsiteX99" fmla="*/ 42532 w 1759043"/>
                <a:gd name="connsiteY99" fmla="*/ 600763 h 1757630"/>
                <a:gd name="connsiteX100" fmla="*/ 104912 w 1759043"/>
                <a:gd name="connsiteY100" fmla="*/ 557758 h 1757630"/>
                <a:gd name="connsiteX101" fmla="*/ 221166 w 1759043"/>
                <a:gd name="connsiteY101" fmla="*/ 570990 h 1757630"/>
                <a:gd name="connsiteX102" fmla="*/ 280711 w 1759043"/>
                <a:gd name="connsiteY102" fmla="*/ 543581 h 1757630"/>
                <a:gd name="connsiteX103" fmla="*/ 275985 w 1759043"/>
                <a:gd name="connsiteY103" fmla="*/ 462771 h 1757630"/>
                <a:gd name="connsiteX104" fmla="*/ 203680 w 1759043"/>
                <a:gd name="connsiteY104" fmla="*/ 366837 h 1757630"/>
                <a:gd name="connsiteX105" fmla="*/ 203680 w 1759043"/>
                <a:gd name="connsiteY105" fmla="*/ 313436 h 1757630"/>
                <a:gd name="connsiteX106" fmla="*/ 227309 w 1759043"/>
                <a:gd name="connsiteY106" fmla="*/ 286972 h 1757630"/>
                <a:gd name="connsiteX107" fmla="*/ 277875 w 1759043"/>
                <a:gd name="connsiteY107" fmla="*/ 281301 h 1757630"/>
                <a:gd name="connsiteX108" fmla="*/ 385150 w 1759043"/>
                <a:gd name="connsiteY108" fmla="*/ 341790 h 1757630"/>
                <a:gd name="connsiteX109" fmla="*/ 481083 w 1759043"/>
                <a:gd name="connsiteY109" fmla="*/ 314854 h 1757630"/>
                <a:gd name="connsiteX110" fmla="*/ 483446 w 1759043"/>
                <a:gd name="connsiteY110" fmla="*/ 273267 h 1757630"/>
                <a:gd name="connsiteX111" fmla="*/ 452256 w 1759043"/>
                <a:gd name="connsiteY111" fmla="*/ 152760 h 1757630"/>
                <a:gd name="connsiteX112" fmla="*/ 474939 w 1759043"/>
                <a:gd name="connsiteY112" fmla="*/ 96996 h 1757630"/>
                <a:gd name="connsiteX113" fmla="*/ 492425 w 1759043"/>
                <a:gd name="connsiteY113" fmla="*/ 87545 h 1757630"/>
                <a:gd name="connsiteX114" fmla="*/ 557640 w 1759043"/>
                <a:gd name="connsiteY114" fmla="*/ 103612 h 1757630"/>
                <a:gd name="connsiteX115" fmla="*/ 632780 w 1759043"/>
                <a:gd name="connsiteY115" fmla="*/ 199072 h 1757630"/>
                <a:gd name="connsiteX116" fmla="*/ 735329 w 1759043"/>
                <a:gd name="connsiteY116" fmla="*/ 198600 h 1757630"/>
                <a:gd name="connsiteX117" fmla="*/ 747617 w 1759043"/>
                <a:gd name="connsiteY117" fmla="*/ 155123 h 1757630"/>
                <a:gd name="connsiteX118" fmla="*/ 762739 w 1759043"/>
                <a:gd name="connsiteY118" fmla="*/ 44540 h 1757630"/>
                <a:gd name="connsiteX119" fmla="*/ 803852 w 1759043"/>
                <a:gd name="connsiteY119" fmla="*/ 2009 h 1757630"/>
                <a:gd name="connsiteX120" fmla="*/ 840714 w 1759043"/>
                <a:gd name="connsiteY120" fmla="*/ 591 h 17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759043" h="1757630">
                  <a:moveTo>
                    <a:pt x="878992" y="397674"/>
                  </a:moveTo>
                  <a:cubicBezTo>
                    <a:pt x="614472" y="397674"/>
                    <a:pt x="400037" y="612109"/>
                    <a:pt x="400037" y="876629"/>
                  </a:cubicBezTo>
                  <a:cubicBezTo>
                    <a:pt x="400037" y="1141149"/>
                    <a:pt x="614472" y="1355584"/>
                    <a:pt x="878992" y="1355584"/>
                  </a:cubicBezTo>
                  <a:cubicBezTo>
                    <a:pt x="1143512" y="1355584"/>
                    <a:pt x="1357947" y="1141149"/>
                    <a:pt x="1357947" y="876629"/>
                  </a:cubicBezTo>
                  <a:cubicBezTo>
                    <a:pt x="1357947" y="612109"/>
                    <a:pt x="1143512" y="397674"/>
                    <a:pt x="878992" y="397674"/>
                  </a:cubicBezTo>
                  <a:close/>
                  <a:moveTo>
                    <a:pt x="840714" y="591"/>
                  </a:moveTo>
                  <a:cubicBezTo>
                    <a:pt x="858671" y="1536"/>
                    <a:pt x="870959" y="10987"/>
                    <a:pt x="875684" y="28945"/>
                  </a:cubicBezTo>
                  <a:cubicBezTo>
                    <a:pt x="887026" y="69114"/>
                    <a:pt x="898840" y="109755"/>
                    <a:pt x="910182" y="149924"/>
                  </a:cubicBezTo>
                  <a:cubicBezTo>
                    <a:pt x="921997" y="191039"/>
                    <a:pt x="956022" y="210415"/>
                    <a:pt x="998082" y="199545"/>
                  </a:cubicBezTo>
                  <a:cubicBezTo>
                    <a:pt x="1011786" y="196237"/>
                    <a:pt x="1019820" y="186313"/>
                    <a:pt x="1026436" y="174971"/>
                  </a:cubicBezTo>
                  <a:cubicBezTo>
                    <a:pt x="1048175" y="137638"/>
                    <a:pt x="1070386" y="100304"/>
                    <a:pt x="1092597" y="62971"/>
                  </a:cubicBezTo>
                  <a:cubicBezTo>
                    <a:pt x="1106774" y="38869"/>
                    <a:pt x="1119061" y="33671"/>
                    <a:pt x="1145998" y="40760"/>
                  </a:cubicBezTo>
                  <a:cubicBezTo>
                    <a:pt x="1199872" y="54464"/>
                    <a:pt x="1206960" y="66279"/>
                    <a:pt x="1198927" y="126296"/>
                  </a:cubicBezTo>
                  <a:cubicBezTo>
                    <a:pt x="1194201" y="162212"/>
                    <a:pt x="1189947" y="198127"/>
                    <a:pt x="1185694" y="234044"/>
                  </a:cubicBezTo>
                  <a:cubicBezTo>
                    <a:pt x="1185221" y="237824"/>
                    <a:pt x="1185221" y="241604"/>
                    <a:pt x="1185694" y="245385"/>
                  </a:cubicBezTo>
                  <a:cubicBezTo>
                    <a:pt x="1191838" y="283664"/>
                    <a:pt x="1249964" y="310128"/>
                    <a:pt x="1281627" y="287917"/>
                  </a:cubicBezTo>
                  <a:cubicBezTo>
                    <a:pt x="1317543" y="262398"/>
                    <a:pt x="1352041" y="235461"/>
                    <a:pt x="1387012" y="208997"/>
                  </a:cubicBezTo>
                  <a:cubicBezTo>
                    <a:pt x="1412530" y="189621"/>
                    <a:pt x="1425290" y="190094"/>
                    <a:pt x="1450809" y="209942"/>
                  </a:cubicBezTo>
                  <a:cubicBezTo>
                    <a:pt x="1454118" y="212778"/>
                    <a:pt x="1457425" y="215140"/>
                    <a:pt x="1460733" y="218448"/>
                  </a:cubicBezTo>
                  <a:cubicBezTo>
                    <a:pt x="1490506" y="246803"/>
                    <a:pt x="1491924" y="255310"/>
                    <a:pt x="1471603" y="291225"/>
                  </a:cubicBezTo>
                  <a:cubicBezTo>
                    <a:pt x="1452228" y="325723"/>
                    <a:pt x="1433796" y="360693"/>
                    <a:pt x="1413476" y="394719"/>
                  </a:cubicBezTo>
                  <a:cubicBezTo>
                    <a:pt x="1398826" y="419766"/>
                    <a:pt x="1405442" y="440559"/>
                    <a:pt x="1421510" y="461825"/>
                  </a:cubicBezTo>
                  <a:cubicBezTo>
                    <a:pt x="1437578" y="483091"/>
                    <a:pt x="1456007" y="493488"/>
                    <a:pt x="1482945" y="486399"/>
                  </a:cubicBezTo>
                  <a:cubicBezTo>
                    <a:pt x="1524531" y="475530"/>
                    <a:pt x="1566118" y="465133"/>
                    <a:pt x="1607232" y="453791"/>
                  </a:cubicBezTo>
                  <a:cubicBezTo>
                    <a:pt x="1633696" y="446702"/>
                    <a:pt x="1645511" y="450956"/>
                    <a:pt x="1660161" y="474112"/>
                  </a:cubicBezTo>
                  <a:cubicBezTo>
                    <a:pt x="1666777" y="484037"/>
                    <a:pt x="1672447" y="494433"/>
                    <a:pt x="1676228" y="505775"/>
                  </a:cubicBezTo>
                  <a:cubicBezTo>
                    <a:pt x="1683317" y="526096"/>
                    <a:pt x="1680008" y="538855"/>
                    <a:pt x="1662996" y="552559"/>
                  </a:cubicBezTo>
                  <a:cubicBezTo>
                    <a:pt x="1627553" y="580914"/>
                    <a:pt x="1592582" y="609269"/>
                    <a:pt x="1556667" y="637151"/>
                  </a:cubicBezTo>
                  <a:cubicBezTo>
                    <a:pt x="1538708" y="650855"/>
                    <a:pt x="1533982" y="667869"/>
                    <a:pt x="1537763" y="688662"/>
                  </a:cubicBezTo>
                  <a:cubicBezTo>
                    <a:pt x="1539182" y="695750"/>
                    <a:pt x="1541545" y="702366"/>
                    <a:pt x="1543434" y="709455"/>
                  </a:cubicBezTo>
                  <a:cubicBezTo>
                    <a:pt x="1549578" y="731666"/>
                    <a:pt x="1564227" y="743953"/>
                    <a:pt x="1586911" y="746789"/>
                  </a:cubicBezTo>
                  <a:cubicBezTo>
                    <a:pt x="1629916" y="752460"/>
                    <a:pt x="1672920" y="758603"/>
                    <a:pt x="1715452" y="764274"/>
                  </a:cubicBezTo>
                  <a:cubicBezTo>
                    <a:pt x="1740971" y="767582"/>
                    <a:pt x="1754203" y="779869"/>
                    <a:pt x="1757039" y="805388"/>
                  </a:cubicBezTo>
                  <a:cubicBezTo>
                    <a:pt x="1758457" y="817675"/>
                    <a:pt x="1759874" y="829962"/>
                    <a:pt x="1758457" y="842249"/>
                  </a:cubicBezTo>
                  <a:cubicBezTo>
                    <a:pt x="1756093" y="861624"/>
                    <a:pt x="1746169" y="872494"/>
                    <a:pt x="1728212" y="877692"/>
                  </a:cubicBezTo>
                  <a:cubicBezTo>
                    <a:pt x="1688042" y="889034"/>
                    <a:pt x="1647401" y="900375"/>
                    <a:pt x="1607232" y="912190"/>
                  </a:cubicBezTo>
                  <a:cubicBezTo>
                    <a:pt x="1568008" y="923532"/>
                    <a:pt x="1550050" y="953304"/>
                    <a:pt x="1558085" y="993946"/>
                  </a:cubicBezTo>
                  <a:cubicBezTo>
                    <a:pt x="1560919" y="1009541"/>
                    <a:pt x="1569899" y="1019465"/>
                    <a:pt x="1583130" y="1027027"/>
                  </a:cubicBezTo>
                  <a:cubicBezTo>
                    <a:pt x="1619992" y="1048765"/>
                    <a:pt x="1656852" y="1070503"/>
                    <a:pt x="1694186" y="1092241"/>
                  </a:cubicBezTo>
                  <a:cubicBezTo>
                    <a:pt x="1721596" y="1108310"/>
                    <a:pt x="1725849" y="1117761"/>
                    <a:pt x="1718288" y="1148479"/>
                  </a:cubicBezTo>
                  <a:cubicBezTo>
                    <a:pt x="1717815" y="1150369"/>
                    <a:pt x="1717815" y="1152259"/>
                    <a:pt x="1717342" y="1154149"/>
                  </a:cubicBezTo>
                  <a:cubicBezTo>
                    <a:pt x="1706000" y="1191483"/>
                    <a:pt x="1693241" y="1209914"/>
                    <a:pt x="1650709" y="1201879"/>
                  </a:cubicBezTo>
                  <a:cubicBezTo>
                    <a:pt x="1612431" y="1194318"/>
                    <a:pt x="1573207" y="1192901"/>
                    <a:pt x="1534456" y="1187230"/>
                  </a:cubicBezTo>
                  <a:cubicBezTo>
                    <a:pt x="1507046" y="1183449"/>
                    <a:pt x="1489088" y="1194318"/>
                    <a:pt x="1475857" y="1217474"/>
                  </a:cubicBezTo>
                  <a:cubicBezTo>
                    <a:pt x="1462151" y="1241103"/>
                    <a:pt x="1456007" y="1263314"/>
                    <a:pt x="1474910" y="1287416"/>
                  </a:cubicBezTo>
                  <a:cubicBezTo>
                    <a:pt x="1500430" y="1320024"/>
                    <a:pt x="1525004" y="1353577"/>
                    <a:pt x="1550050" y="1386657"/>
                  </a:cubicBezTo>
                  <a:cubicBezTo>
                    <a:pt x="1570844" y="1413594"/>
                    <a:pt x="1570844" y="1424463"/>
                    <a:pt x="1550050" y="1451400"/>
                  </a:cubicBezTo>
                  <a:cubicBezTo>
                    <a:pt x="1549105" y="1452345"/>
                    <a:pt x="1548160" y="1453763"/>
                    <a:pt x="1547215" y="1454708"/>
                  </a:cubicBezTo>
                  <a:cubicBezTo>
                    <a:pt x="1519805" y="1484008"/>
                    <a:pt x="1508936" y="1496767"/>
                    <a:pt x="1465932" y="1470775"/>
                  </a:cubicBezTo>
                  <a:cubicBezTo>
                    <a:pt x="1432852" y="1450927"/>
                    <a:pt x="1397881" y="1433914"/>
                    <a:pt x="1365273" y="1414066"/>
                  </a:cubicBezTo>
                  <a:cubicBezTo>
                    <a:pt x="1338336" y="1397999"/>
                    <a:pt x="1317543" y="1407450"/>
                    <a:pt x="1296277" y="1423991"/>
                  </a:cubicBezTo>
                  <a:cubicBezTo>
                    <a:pt x="1275011" y="1440058"/>
                    <a:pt x="1266504" y="1459434"/>
                    <a:pt x="1274066" y="1486370"/>
                  </a:cubicBezTo>
                  <a:cubicBezTo>
                    <a:pt x="1285880" y="1527958"/>
                    <a:pt x="1296277" y="1570016"/>
                    <a:pt x="1306673" y="1612076"/>
                  </a:cubicBezTo>
                  <a:cubicBezTo>
                    <a:pt x="1312345" y="1634759"/>
                    <a:pt x="1307619" y="1647047"/>
                    <a:pt x="1288243" y="1659333"/>
                  </a:cubicBezTo>
                  <a:cubicBezTo>
                    <a:pt x="1277847" y="1665949"/>
                    <a:pt x="1266977" y="1672093"/>
                    <a:pt x="1255163" y="1676346"/>
                  </a:cubicBezTo>
                  <a:cubicBezTo>
                    <a:pt x="1234370" y="1683907"/>
                    <a:pt x="1219247" y="1680126"/>
                    <a:pt x="1205542" y="1662641"/>
                  </a:cubicBezTo>
                  <a:cubicBezTo>
                    <a:pt x="1179550" y="1630034"/>
                    <a:pt x="1153559" y="1596953"/>
                    <a:pt x="1127567" y="1563873"/>
                  </a:cubicBezTo>
                  <a:cubicBezTo>
                    <a:pt x="1102520" y="1532683"/>
                    <a:pt x="1057154" y="1528430"/>
                    <a:pt x="1026909" y="1555366"/>
                  </a:cubicBezTo>
                  <a:cubicBezTo>
                    <a:pt x="1018874" y="1562455"/>
                    <a:pt x="1015095" y="1571434"/>
                    <a:pt x="1013676" y="1581831"/>
                  </a:cubicBezTo>
                  <a:cubicBezTo>
                    <a:pt x="1007533" y="1625308"/>
                    <a:pt x="1000444" y="1668312"/>
                    <a:pt x="995719" y="1711790"/>
                  </a:cubicBezTo>
                  <a:cubicBezTo>
                    <a:pt x="992883" y="1734473"/>
                    <a:pt x="983904" y="1750541"/>
                    <a:pt x="961693" y="1757630"/>
                  </a:cubicBezTo>
                  <a:cubicBezTo>
                    <a:pt x="942790" y="1757630"/>
                    <a:pt x="923414" y="1757630"/>
                    <a:pt x="904511" y="1757630"/>
                  </a:cubicBezTo>
                  <a:cubicBezTo>
                    <a:pt x="891279" y="1749595"/>
                    <a:pt x="883718" y="1737781"/>
                    <a:pt x="879465" y="1722658"/>
                  </a:cubicBezTo>
                  <a:cubicBezTo>
                    <a:pt x="868123" y="1681072"/>
                    <a:pt x="855363" y="1639485"/>
                    <a:pt x="844021" y="1597426"/>
                  </a:cubicBezTo>
                  <a:cubicBezTo>
                    <a:pt x="837878" y="1575215"/>
                    <a:pt x="824174" y="1563401"/>
                    <a:pt x="801963" y="1560565"/>
                  </a:cubicBezTo>
                  <a:cubicBezTo>
                    <a:pt x="793456" y="1559620"/>
                    <a:pt x="784949" y="1558202"/>
                    <a:pt x="776443" y="1557729"/>
                  </a:cubicBezTo>
                  <a:cubicBezTo>
                    <a:pt x="756595" y="1556312"/>
                    <a:pt x="742891" y="1565291"/>
                    <a:pt x="732966" y="1581831"/>
                  </a:cubicBezTo>
                  <a:cubicBezTo>
                    <a:pt x="729185" y="1587975"/>
                    <a:pt x="725877" y="1594117"/>
                    <a:pt x="722097" y="1600261"/>
                  </a:cubicBezTo>
                  <a:cubicBezTo>
                    <a:pt x="702248" y="1633814"/>
                    <a:pt x="682873" y="1667840"/>
                    <a:pt x="662553" y="1700920"/>
                  </a:cubicBezTo>
                  <a:cubicBezTo>
                    <a:pt x="651683" y="1719350"/>
                    <a:pt x="638450" y="1724076"/>
                    <a:pt x="617658" y="1719350"/>
                  </a:cubicBezTo>
                  <a:cubicBezTo>
                    <a:pt x="604898" y="1716515"/>
                    <a:pt x="593084" y="1712262"/>
                    <a:pt x="581269" y="1707064"/>
                  </a:cubicBezTo>
                  <a:cubicBezTo>
                    <a:pt x="560476" y="1697139"/>
                    <a:pt x="553860" y="1684380"/>
                    <a:pt x="556696" y="1661224"/>
                  </a:cubicBezTo>
                  <a:cubicBezTo>
                    <a:pt x="561893" y="1618219"/>
                    <a:pt x="566147" y="1575215"/>
                    <a:pt x="572290" y="1532210"/>
                  </a:cubicBezTo>
                  <a:cubicBezTo>
                    <a:pt x="576543" y="1501966"/>
                    <a:pt x="560476" y="1485426"/>
                    <a:pt x="536847" y="1472193"/>
                  </a:cubicBezTo>
                  <a:cubicBezTo>
                    <a:pt x="513691" y="1459434"/>
                    <a:pt x="492898" y="1457543"/>
                    <a:pt x="471159" y="1475501"/>
                  </a:cubicBezTo>
                  <a:cubicBezTo>
                    <a:pt x="440914" y="1499603"/>
                    <a:pt x="409251" y="1521814"/>
                    <a:pt x="379007" y="1545443"/>
                  </a:cubicBezTo>
                  <a:cubicBezTo>
                    <a:pt x="348290" y="1569544"/>
                    <a:pt x="335057" y="1574742"/>
                    <a:pt x="297251" y="1540717"/>
                  </a:cubicBezTo>
                  <a:cubicBezTo>
                    <a:pt x="294888" y="1538354"/>
                    <a:pt x="292525" y="1535991"/>
                    <a:pt x="290162" y="1533628"/>
                  </a:cubicBezTo>
                  <a:cubicBezTo>
                    <a:pt x="271732" y="1514725"/>
                    <a:pt x="269841" y="1500075"/>
                    <a:pt x="283074" y="1476919"/>
                  </a:cubicBezTo>
                  <a:cubicBezTo>
                    <a:pt x="303395" y="1440531"/>
                    <a:pt x="324187" y="1403669"/>
                    <a:pt x="344509" y="1367281"/>
                  </a:cubicBezTo>
                  <a:cubicBezTo>
                    <a:pt x="350179" y="1356885"/>
                    <a:pt x="356323" y="1346488"/>
                    <a:pt x="354905" y="1333728"/>
                  </a:cubicBezTo>
                  <a:cubicBezTo>
                    <a:pt x="351597" y="1295450"/>
                    <a:pt x="309065" y="1265205"/>
                    <a:pt x="272204" y="1274657"/>
                  </a:cubicBezTo>
                  <a:cubicBezTo>
                    <a:pt x="229672" y="1285525"/>
                    <a:pt x="187140" y="1296395"/>
                    <a:pt x="145081" y="1307737"/>
                  </a:cubicBezTo>
                  <a:cubicBezTo>
                    <a:pt x="128069" y="1312462"/>
                    <a:pt x="115309" y="1307264"/>
                    <a:pt x="104440" y="1294032"/>
                  </a:cubicBezTo>
                  <a:cubicBezTo>
                    <a:pt x="95461" y="1283162"/>
                    <a:pt x="89790" y="1270876"/>
                    <a:pt x="84119" y="1258116"/>
                  </a:cubicBezTo>
                  <a:cubicBezTo>
                    <a:pt x="74668" y="1235905"/>
                    <a:pt x="78921" y="1219837"/>
                    <a:pt x="97824" y="1205188"/>
                  </a:cubicBezTo>
                  <a:cubicBezTo>
                    <a:pt x="129014" y="1180141"/>
                    <a:pt x="160676" y="1155567"/>
                    <a:pt x="191866" y="1130521"/>
                  </a:cubicBezTo>
                  <a:cubicBezTo>
                    <a:pt x="224946" y="1105002"/>
                    <a:pt x="227782" y="1094132"/>
                    <a:pt x="216913" y="1054436"/>
                  </a:cubicBezTo>
                  <a:cubicBezTo>
                    <a:pt x="209352" y="1028444"/>
                    <a:pt x="193757" y="1014739"/>
                    <a:pt x="166347" y="1011904"/>
                  </a:cubicBezTo>
                  <a:cubicBezTo>
                    <a:pt x="126651" y="1007650"/>
                    <a:pt x="87427" y="1000090"/>
                    <a:pt x="47731" y="995836"/>
                  </a:cubicBezTo>
                  <a:cubicBezTo>
                    <a:pt x="25047" y="993473"/>
                    <a:pt x="8980" y="984495"/>
                    <a:pt x="945" y="962756"/>
                  </a:cubicBezTo>
                  <a:cubicBezTo>
                    <a:pt x="0" y="942435"/>
                    <a:pt x="0" y="923532"/>
                    <a:pt x="0" y="904157"/>
                  </a:cubicBezTo>
                  <a:cubicBezTo>
                    <a:pt x="7562" y="889979"/>
                    <a:pt x="19376" y="882891"/>
                    <a:pt x="34499" y="879109"/>
                  </a:cubicBezTo>
                  <a:cubicBezTo>
                    <a:pt x="75140" y="868241"/>
                    <a:pt x="114837" y="855954"/>
                    <a:pt x="155478" y="845084"/>
                  </a:cubicBezTo>
                  <a:cubicBezTo>
                    <a:pt x="180051" y="838469"/>
                    <a:pt x="194702" y="824763"/>
                    <a:pt x="197065" y="798772"/>
                  </a:cubicBezTo>
                  <a:cubicBezTo>
                    <a:pt x="197538" y="792156"/>
                    <a:pt x="198482" y="785540"/>
                    <a:pt x="199428" y="778923"/>
                  </a:cubicBezTo>
                  <a:cubicBezTo>
                    <a:pt x="201791" y="756713"/>
                    <a:pt x="191866" y="741590"/>
                    <a:pt x="173436" y="730721"/>
                  </a:cubicBezTo>
                  <a:cubicBezTo>
                    <a:pt x="136575" y="709455"/>
                    <a:pt x="100187" y="687717"/>
                    <a:pt x="63798" y="666451"/>
                  </a:cubicBezTo>
                  <a:cubicBezTo>
                    <a:pt x="36861" y="650855"/>
                    <a:pt x="32136" y="639041"/>
                    <a:pt x="40169" y="608797"/>
                  </a:cubicBezTo>
                  <a:cubicBezTo>
                    <a:pt x="41114" y="605961"/>
                    <a:pt x="41587" y="603126"/>
                    <a:pt x="42532" y="600763"/>
                  </a:cubicBezTo>
                  <a:cubicBezTo>
                    <a:pt x="54346" y="561539"/>
                    <a:pt x="64743" y="553977"/>
                    <a:pt x="104912" y="557758"/>
                  </a:cubicBezTo>
                  <a:cubicBezTo>
                    <a:pt x="143663" y="561539"/>
                    <a:pt x="182414" y="565792"/>
                    <a:pt x="221166" y="570990"/>
                  </a:cubicBezTo>
                  <a:cubicBezTo>
                    <a:pt x="251883" y="574771"/>
                    <a:pt x="265115" y="569572"/>
                    <a:pt x="280711" y="543581"/>
                  </a:cubicBezTo>
                  <a:cubicBezTo>
                    <a:pt x="302921" y="507665"/>
                    <a:pt x="301977" y="496323"/>
                    <a:pt x="275985" y="462771"/>
                  </a:cubicBezTo>
                  <a:cubicBezTo>
                    <a:pt x="251411" y="431107"/>
                    <a:pt x="227309" y="398973"/>
                    <a:pt x="203680" y="366837"/>
                  </a:cubicBezTo>
                  <a:cubicBezTo>
                    <a:pt x="189503" y="347934"/>
                    <a:pt x="189503" y="332339"/>
                    <a:pt x="203680" y="313436"/>
                  </a:cubicBezTo>
                  <a:cubicBezTo>
                    <a:pt x="210769" y="303984"/>
                    <a:pt x="218331" y="294533"/>
                    <a:pt x="227309" y="286972"/>
                  </a:cubicBezTo>
                  <a:cubicBezTo>
                    <a:pt x="245267" y="271850"/>
                    <a:pt x="257555" y="269959"/>
                    <a:pt x="277875" y="281301"/>
                  </a:cubicBezTo>
                  <a:cubicBezTo>
                    <a:pt x="313791" y="301149"/>
                    <a:pt x="350653" y="319579"/>
                    <a:pt x="385150" y="341790"/>
                  </a:cubicBezTo>
                  <a:cubicBezTo>
                    <a:pt x="424847" y="367310"/>
                    <a:pt x="452256" y="350297"/>
                    <a:pt x="481083" y="314854"/>
                  </a:cubicBezTo>
                  <a:cubicBezTo>
                    <a:pt x="490535" y="303039"/>
                    <a:pt x="487227" y="287444"/>
                    <a:pt x="483446" y="273267"/>
                  </a:cubicBezTo>
                  <a:cubicBezTo>
                    <a:pt x="473049" y="233098"/>
                    <a:pt x="462653" y="192929"/>
                    <a:pt x="452256" y="152760"/>
                  </a:cubicBezTo>
                  <a:cubicBezTo>
                    <a:pt x="444695" y="123933"/>
                    <a:pt x="449420" y="112118"/>
                    <a:pt x="474939" y="96996"/>
                  </a:cubicBezTo>
                  <a:cubicBezTo>
                    <a:pt x="480610" y="93688"/>
                    <a:pt x="486281" y="90380"/>
                    <a:pt x="492425" y="87545"/>
                  </a:cubicBezTo>
                  <a:cubicBezTo>
                    <a:pt x="523142" y="73367"/>
                    <a:pt x="536847" y="76675"/>
                    <a:pt x="557640" y="103612"/>
                  </a:cubicBezTo>
                  <a:cubicBezTo>
                    <a:pt x="582687" y="135275"/>
                    <a:pt x="607733" y="167410"/>
                    <a:pt x="632780" y="199072"/>
                  </a:cubicBezTo>
                  <a:cubicBezTo>
                    <a:pt x="656409" y="228372"/>
                    <a:pt x="711700" y="228372"/>
                    <a:pt x="735329" y="198600"/>
                  </a:cubicBezTo>
                  <a:cubicBezTo>
                    <a:pt x="745254" y="185841"/>
                    <a:pt x="745254" y="169773"/>
                    <a:pt x="747617" y="155123"/>
                  </a:cubicBezTo>
                  <a:cubicBezTo>
                    <a:pt x="753287" y="118262"/>
                    <a:pt x="758013" y="81401"/>
                    <a:pt x="762739" y="44540"/>
                  </a:cubicBezTo>
                  <a:cubicBezTo>
                    <a:pt x="766520" y="15240"/>
                    <a:pt x="774553" y="7206"/>
                    <a:pt x="803852" y="2009"/>
                  </a:cubicBezTo>
                  <a:cubicBezTo>
                    <a:pt x="816140" y="-355"/>
                    <a:pt x="828427" y="-355"/>
                    <a:pt x="840714" y="591"/>
                  </a:cubicBezTo>
                  <a:close/>
                </a:path>
              </a:pathLst>
            </a:custGeom>
            <a:solidFill>
              <a:srgbClr val="5CBE7A"/>
            </a:solidFill>
            <a:ln w="515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ndParaRPr>
            </a:p>
          </p:txBody>
        </p:sp>
        <p:sp>
          <p:nvSpPr>
            <p:cNvPr id="20" name="Freeform: Shape 15">
              <a:extLst>
                <a:ext uri="{FF2B5EF4-FFF2-40B4-BE49-F238E27FC236}">
                  <a16:creationId xmlns:a16="http://schemas.microsoft.com/office/drawing/2014/main" id="{E02E5015-C288-48CB-B29D-E9AB0D0F482F}"/>
                </a:ext>
              </a:extLst>
            </p:cNvPr>
            <p:cNvSpPr/>
            <p:nvPr/>
          </p:nvSpPr>
          <p:spPr>
            <a:xfrm>
              <a:off x="3325464" y="2054409"/>
              <a:ext cx="1759043" cy="1757630"/>
            </a:xfrm>
            <a:custGeom>
              <a:avLst/>
              <a:gdLst>
                <a:gd name="connsiteX0" fmla="*/ 878992 w 1759043"/>
                <a:gd name="connsiteY0" fmla="*/ 397674 h 1757630"/>
                <a:gd name="connsiteX1" fmla="*/ 400037 w 1759043"/>
                <a:gd name="connsiteY1" fmla="*/ 876629 h 1757630"/>
                <a:gd name="connsiteX2" fmla="*/ 878992 w 1759043"/>
                <a:gd name="connsiteY2" fmla="*/ 1355584 h 1757630"/>
                <a:gd name="connsiteX3" fmla="*/ 1357947 w 1759043"/>
                <a:gd name="connsiteY3" fmla="*/ 876629 h 1757630"/>
                <a:gd name="connsiteX4" fmla="*/ 878992 w 1759043"/>
                <a:gd name="connsiteY4" fmla="*/ 397674 h 1757630"/>
                <a:gd name="connsiteX5" fmla="*/ 840714 w 1759043"/>
                <a:gd name="connsiteY5" fmla="*/ 591 h 1757630"/>
                <a:gd name="connsiteX6" fmla="*/ 875684 w 1759043"/>
                <a:gd name="connsiteY6" fmla="*/ 28945 h 1757630"/>
                <a:gd name="connsiteX7" fmla="*/ 910182 w 1759043"/>
                <a:gd name="connsiteY7" fmla="*/ 149924 h 1757630"/>
                <a:gd name="connsiteX8" fmla="*/ 998082 w 1759043"/>
                <a:gd name="connsiteY8" fmla="*/ 199545 h 1757630"/>
                <a:gd name="connsiteX9" fmla="*/ 1026436 w 1759043"/>
                <a:gd name="connsiteY9" fmla="*/ 174971 h 1757630"/>
                <a:gd name="connsiteX10" fmla="*/ 1092597 w 1759043"/>
                <a:gd name="connsiteY10" fmla="*/ 62971 h 1757630"/>
                <a:gd name="connsiteX11" fmla="*/ 1145998 w 1759043"/>
                <a:gd name="connsiteY11" fmla="*/ 40760 h 1757630"/>
                <a:gd name="connsiteX12" fmla="*/ 1198927 w 1759043"/>
                <a:gd name="connsiteY12" fmla="*/ 126296 h 1757630"/>
                <a:gd name="connsiteX13" fmla="*/ 1185694 w 1759043"/>
                <a:gd name="connsiteY13" fmla="*/ 234044 h 1757630"/>
                <a:gd name="connsiteX14" fmla="*/ 1185694 w 1759043"/>
                <a:gd name="connsiteY14" fmla="*/ 245385 h 1757630"/>
                <a:gd name="connsiteX15" fmla="*/ 1281627 w 1759043"/>
                <a:gd name="connsiteY15" fmla="*/ 287917 h 1757630"/>
                <a:gd name="connsiteX16" fmla="*/ 1387012 w 1759043"/>
                <a:gd name="connsiteY16" fmla="*/ 208997 h 1757630"/>
                <a:gd name="connsiteX17" fmla="*/ 1450809 w 1759043"/>
                <a:gd name="connsiteY17" fmla="*/ 209942 h 1757630"/>
                <a:gd name="connsiteX18" fmla="*/ 1460733 w 1759043"/>
                <a:gd name="connsiteY18" fmla="*/ 218448 h 1757630"/>
                <a:gd name="connsiteX19" fmla="*/ 1471603 w 1759043"/>
                <a:gd name="connsiteY19" fmla="*/ 291225 h 1757630"/>
                <a:gd name="connsiteX20" fmla="*/ 1413476 w 1759043"/>
                <a:gd name="connsiteY20" fmla="*/ 394719 h 1757630"/>
                <a:gd name="connsiteX21" fmla="*/ 1421510 w 1759043"/>
                <a:gd name="connsiteY21" fmla="*/ 461825 h 1757630"/>
                <a:gd name="connsiteX22" fmla="*/ 1482945 w 1759043"/>
                <a:gd name="connsiteY22" fmla="*/ 486399 h 1757630"/>
                <a:gd name="connsiteX23" fmla="*/ 1607232 w 1759043"/>
                <a:gd name="connsiteY23" fmla="*/ 453791 h 1757630"/>
                <a:gd name="connsiteX24" fmla="*/ 1660161 w 1759043"/>
                <a:gd name="connsiteY24" fmla="*/ 474112 h 1757630"/>
                <a:gd name="connsiteX25" fmla="*/ 1676228 w 1759043"/>
                <a:gd name="connsiteY25" fmla="*/ 505775 h 1757630"/>
                <a:gd name="connsiteX26" fmla="*/ 1662996 w 1759043"/>
                <a:gd name="connsiteY26" fmla="*/ 552559 h 1757630"/>
                <a:gd name="connsiteX27" fmla="*/ 1556667 w 1759043"/>
                <a:gd name="connsiteY27" fmla="*/ 637151 h 1757630"/>
                <a:gd name="connsiteX28" fmla="*/ 1537763 w 1759043"/>
                <a:gd name="connsiteY28" fmla="*/ 688662 h 1757630"/>
                <a:gd name="connsiteX29" fmla="*/ 1543434 w 1759043"/>
                <a:gd name="connsiteY29" fmla="*/ 709455 h 1757630"/>
                <a:gd name="connsiteX30" fmla="*/ 1586911 w 1759043"/>
                <a:gd name="connsiteY30" fmla="*/ 746789 h 1757630"/>
                <a:gd name="connsiteX31" fmla="*/ 1715452 w 1759043"/>
                <a:gd name="connsiteY31" fmla="*/ 764274 h 1757630"/>
                <a:gd name="connsiteX32" fmla="*/ 1757039 w 1759043"/>
                <a:gd name="connsiteY32" fmla="*/ 805388 h 1757630"/>
                <a:gd name="connsiteX33" fmla="*/ 1758457 w 1759043"/>
                <a:gd name="connsiteY33" fmla="*/ 842249 h 1757630"/>
                <a:gd name="connsiteX34" fmla="*/ 1728212 w 1759043"/>
                <a:gd name="connsiteY34" fmla="*/ 877692 h 1757630"/>
                <a:gd name="connsiteX35" fmla="*/ 1607232 w 1759043"/>
                <a:gd name="connsiteY35" fmla="*/ 912190 h 1757630"/>
                <a:gd name="connsiteX36" fmla="*/ 1558085 w 1759043"/>
                <a:gd name="connsiteY36" fmla="*/ 993946 h 1757630"/>
                <a:gd name="connsiteX37" fmla="*/ 1583130 w 1759043"/>
                <a:gd name="connsiteY37" fmla="*/ 1027027 h 1757630"/>
                <a:gd name="connsiteX38" fmla="*/ 1694186 w 1759043"/>
                <a:gd name="connsiteY38" fmla="*/ 1092241 h 1757630"/>
                <a:gd name="connsiteX39" fmla="*/ 1718288 w 1759043"/>
                <a:gd name="connsiteY39" fmla="*/ 1148479 h 1757630"/>
                <a:gd name="connsiteX40" fmla="*/ 1717342 w 1759043"/>
                <a:gd name="connsiteY40" fmla="*/ 1154149 h 1757630"/>
                <a:gd name="connsiteX41" fmla="*/ 1650709 w 1759043"/>
                <a:gd name="connsiteY41" fmla="*/ 1201879 h 1757630"/>
                <a:gd name="connsiteX42" fmla="*/ 1534456 w 1759043"/>
                <a:gd name="connsiteY42" fmla="*/ 1187230 h 1757630"/>
                <a:gd name="connsiteX43" fmla="*/ 1475857 w 1759043"/>
                <a:gd name="connsiteY43" fmla="*/ 1217474 h 1757630"/>
                <a:gd name="connsiteX44" fmla="*/ 1474910 w 1759043"/>
                <a:gd name="connsiteY44" fmla="*/ 1287416 h 1757630"/>
                <a:gd name="connsiteX45" fmla="*/ 1550050 w 1759043"/>
                <a:gd name="connsiteY45" fmla="*/ 1386657 h 1757630"/>
                <a:gd name="connsiteX46" fmla="*/ 1550050 w 1759043"/>
                <a:gd name="connsiteY46" fmla="*/ 1451400 h 1757630"/>
                <a:gd name="connsiteX47" fmla="*/ 1547215 w 1759043"/>
                <a:gd name="connsiteY47" fmla="*/ 1454708 h 1757630"/>
                <a:gd name="connsiteX48" fmla="*/ 1465932 w 1759043"/>
                <a:gd name="connsiteY48" fmla="*/ 1470775 h 1757630"/>
                <a:gd name="connsiteX49" fmla="*/ 1365273 w 1759043"/>
                <a:gd name="connsiteY49" fmla="*/ 1414066 h 1757630"/>
                <a:gd name="connsiteX50" fmla="*/ 1296277 w 1759043"/>
                <a:gd name="connsiteY50" fmla="*/ 1423991 h 1757630"/>
                <a:gd name="connsiteX51" fmla="*/ 1274066 w 1759043"/>
                <a:gd name="connsiteY51" fmla="*/ 1486370 h 1757630"/>
                <a:gd name="connsiteX52" fmla="*/ 1306673 w 1759043"/>
                <a:gd name="connsiteY52" fmla="*/ 1612076 h 1757630"/>
                <a:gd name="connsiteX53" fmla="*/ 1288243 w 1759043"/>
                <a:gd name="connsiteY53" fmla="*/ 1659333 h 1757630"/>
                <a:gd name="connsiteX54" fmla="*/ 1255163 w 1759043"/>
                <a:gd name="connsiteY54" fmla="*/ 1676346 h 1757630"/>
                <a:gd name="connsiteX55" fmla="*/ 1205542 w 1759043"/>
                <a:gd name="connsiteY55" fmla="*/ 1662641 h 1757630"/>
                <a:gd name="connsiteX56" fmla="*/ 1127567 w 1759043"/>
                <a:gd name="connsiteY56" fmla="*/ 1563873 h 1757630"/>
                <a:gd name="connsiteX57" fmla="*/ 1026909 w 1759043"/>
                <a:gd name="connsiteY57" fmla="*/ 1555366 h 1757630"/>
                <a:gd name="connsiteX58" fmla="*/ 1013676 w 1759043"/>
                <a:gd name="connsiteY58" fmla="*/ 1581831 h 1757630"/>
                <a:gd name="connsiteX59" fmla="*/ 995719 w 1759043"/>
                <a:gd name="connsiteY59" fmla="*/ 1711790 h 1757630"/>
                <a:gd name="connsiteX60" fmla="*/ 961693 w 1759043"/>
                <a:gd name="connsiteY60" fmla="*/ 1757630 h 1757630"/>
                <a:gd name="connsiteX61" fmla="*/ 904511 w 1759043"/>
                <a:gd name="connsiteY61" fmla="*/ 1757630 h 1757630"/>
                <a:gd name="connsiteX62" fmla="*/ 879465 w 1759043"/>
                <a:gd name="connsiteY62" fmla="*/ 1722658 h 1757630"/>
                <a:gd name="connsiteX63" fmla="*/ 844021 w 1759043"/>
                <a:gd name="connsiteY63" fmla="*/ 1597426 h 1757630"/>
                <a:gd name="connsiteX64" fmla="*/ 801963 w 1759043"/>
                <a:gd name="connsiteY64" fmla="*/ 1560565 h 1757630"/>
                <a:gd name="connsiteX65" fmla="*/ 776443 w 1759043"/>
                <a:gd name="connsiteY65" fmla="*/ 1557729 h 1757630"/>
                <a:gd name="connsiteX66" fmla="*/ 732966 w 1759043"/>
                <a:gd name="connsiteY66" fmla="*/ 1581831 h 1757630"/>
                <a:gd name="connsiteX67" fmla="*/ 722097 w 1759043"/>
                <a:gd name="connsiteY67" fmla="*/ 1600261 h 1757630"/>
                <a:gd name="connsiteX68" fmla="*/ 662553 w 1759043"/>
                <a:gd name="connsiteY68" fmla="*/ 1700920 h 1757630"/>
                <a:gd name="connsiteX69" fmla="*/ 617658 w 1759043"/>
                <a:gd name="connsiteY69" fmla="*/ 1719350 h 1757630"/>
                <a:gd name="connsiteX70" fmla="*/ 581269 w 1759043"/>
                <a:gd name="connsiteY70" fmla="*/ 1707064 h 1757630"/>
                <a:gd name="connsiteX71" fmla="*/ 556696 w 1759043"/>
                <a:gd name="connsiteY71" fmla="*/ 1661224 h 1757630"/>
                <a:gd name="connsiteX72" fmla="*/ 572290 w 1759043"/>
                <a:gd name="connsiteY72" fmla="*/ 1532210 h 1757630"/>
                <a:gd name="connsiteX73" fmla="*/ 536847 w 1759043"/>
                <a:gd name="connsiteY73" fmla="*/ 1472193 h 1757630"/>
                <a:gd name="connsiteX74" fmla="*/ 471159 w 1759043"/>
                <a:gd name="connsiteY74" fmla="*/ 1475501 h 1757630"/>
                <a:gd name="connsiteX75" fmla="*/ 379007 w 1759043"/>
                <a:gd name="connsiteY75" fmla="*/ 1545443 h 1757630"/>
                <a:gd name="connsiteX76" fmla="*/ 297251 w 1759043"/>
                <a:gd name="connsiteY76" fmla="*/ 1540717 h 1757630"/>
                <a:gd name="connsiteX77" fmla="*/ 290162 w 1759043"/>
                <a:gd name="connsiteY77" fmla="*/ 1533628 h 1757630"/>
                <a:gd name="connsiteX78" fmla="*/ 283074 w 1759043"/>
                <a:gd name="connsiteY78" fmla="*/ 1476919 h 1757630"/>
                <a:gd name="connsiteX79" fmla="*/ 344509 w 1759043"/>
                <a:gd name="connsiteY79" fmla="*/ 1367281 h 1757630"/>
                <a:gd name="connsiteX80" fmla="*/ 354905 w 1759043"/>
                <a:gd name="connsiteY80" fmla="*/ 1333728 h 1757630"/>
                <a:gd name="connsiteX81" fmla="*/ 272204 w 1759043"/>
                <a:gd name="connsiteY81" fmla="*/ 1274657 h 1757630"/>
                <a:gd name="connsiteX82" fmla="*/ 145081 w 1759043"/>
                <a:gd name="connsiteY82" fmla="*/ 1307737 h 1757630"/>
                <a:gd name="connsiteX83" fmla="*/ 104440 w 1759043"/>
                <a:gd name="connsiteY83" fmla="*/ 1294032 h 1757630"/>
                <a:gd name="connsiteX84" fmla="*/ 84119 w 1759043"/>
                <a:gd name="connsiteY84" fmla="*/ 1258116 h 1757630"/>
                <a:gd name="connsiteX85" fmla="*/ 97824 w 1759043"/>
                <a:gd name="connsiteY85" fmla="*/ 1205188 h 1757630"/>
                <a:gd name="connsiteX86" fmla="*/ 191866 w 1759043"/>
                <a:gd name="connsiteY86" fmla="*/ 1130521 h 1757630"/>
                <a:gd name="connsiteX87" fmla="*/ 216913 w 1759043"/>
                <a:gd name="connsiteY87" fmla="*/ 1054436 h 1757630"/>
                <a:gd name="connsiteX88" fmla="*/ 166347 w 1759043"/>
                <a:gd name="connsiteY88" fmla="*/ 1011904 h 1757630"/>
                <a:gd name="connsiteX89" fmla="*/ 47731 w 1759043"/>
                <a:gd name="connsiteY89" fmla="*/ 995836 h 1757630"/>
                <a:gd name="connsiteX90" fmla="*/ 945 w 1759043"/>
                <a:gd name="connsiteY90" fmla="*/ 962756 h 1757630"/>
                <a:gd name="connsiteX91" fmla="*/ 0 w 1759043"/>
                <a:gd name="connsiteY91" fmla="*/ 904157 h 1757630"/>
                <a:gd name="connsiteX92" fmla="*/ 34499 w 1759043"/>
                <a:gd name="connsiteY92" fmla="*/ 879109 h 1757630"/>
                <a:gd name="connsiteX93" fmla="*/ 155478 w 1759043"/>
                <a:gd name="connsiteY93" fmla="*/ 845084 h 1757630"/>
                <a:gd name="connsiteX94" fmla="*/ 197065 w 1759043"/>
                <a:gd name="connsiteY94" fmla="*/ 798772 h 1757630"/>
                <a:gd name="connsiteX95" fmla="*/ 199428 w 1759043"/>
                <a:gd name="connsiteY95" fmla="*/ 778923 h 1757630"/>
                <a:gd name="connsiteX96" fmla="*/ 173436 w 1759043"/>
                <a:gd name="connsiteY96" fmla="*/ 730721 h 1757630"/>
                <a:gd name="connsiteX97" fmla="*/ 63798 w 1759043"/>
                <a:gd name="connsiteY97" fmla="*/ 666451 h 1757630"/>
                <a:gd name="connsiteX98" fmla="*/ 40169 w 1759043"/>
                <a:gd name="connsiteY98" fmla="*/ 608797 h 1757630"/>
                <a:gd name="connsiteX99" fmla="*/ 42532 w 1759043"/>
                <a:gd name="connsiteY99" fmla="*/ 600763 h 1757630"/>
                <a:gd name="connsiteX100" fmla="*/ 104912 w 1759043"/>
                <a:gd name="connsiteY100" fmla="*/ 557758 h 1757630"/>
                <a:gd name="connsiteX101" fmla="*/ 221166 w 1759043"/>
                <a:gd name="connsiteY101" fmla="*/ 570990 h 1757630"/>
                <a:gd name="connsiteX102" fmla="*/ 280711 w 1759043"/>
                <a:gd name="connsiteY102" fmla="*/ 543581 h 1757630"/>
                <a:gd name="connsiteX103" fmla="*/ 275985 w 1759043"/>
                <a:gd name="connsiteY103" fmla="*/ 462771 h 1757630"/>
                <a:gd name="connsiteX104" fmla="*/ 203680 w 1759043"/>
                <a:gd name="connsiteY104" fmla="*/ 366837 h 1757630"/>
                <a:gd name="connsiteX105" fmla="*/ 203680 w 1759043"/>
                <a:gd name="connsiteY105" fmla="*/ 313436 h 1757630"/>
                <a:gd name="connsiteX106" fmla="*/ 227309 w 1759043"/>
                <a:gd name="connsiteY106" fmla="*/ 286972 h 1757630"/>
                <a:gd name="connsiteX107" fmla="*/ 277875 w 1759043"/>
                <a:gd name="connsiteY107" fmla="*/ 281301 h 1757630"/>
                <a:gd name="connsiteX108" fmla="*/ 385150 w 1759043"/>
                <a:gd name="connsiteY108" fmla="*/ 341790 h 1757630"/>
                <a:gd name="connsiteX109" fmla="*/ 481083 w 1759043"/>
                <a:gd name="connsiteY109" fmla="*/ 314854 h 1757630"/>
                <a:gd name="connsiteX110" fmla="*/ 483446 w 1759043"/>
                <a:gd name="connsiteY110" fmla="*/ 273267 h 1757630"/>
                <a:gd name="connsiteX111" fmla="*/ 452256 w 1759043"/>
                <a:gd name="connsiteY111" fmla="*/ 152760 h 1757630"/>
                <a:gd name="connsiteX112" fmla="*/ 474939 w 1759043"/>
                <a:gd name="connsiteY112" fmla="*/ 96996 h 1757630"/>
                <a:gd name="connsiteX113" fmla="*/ 492425 w 1759043"/>
                <a:gd name="connsiteY113" fmla="*/ 87545 h 1757630"/>
                <a:gd name="connsiteX114" fmla="*/ 557640 w 1759043"/>
                <a:gd name="connsiteY114" fmla="*/ 103612 h 1757630"/>
                <a:gd name="connsiteX115" fmla="*/ 632780 w 1759043"/>
                <a:gd name="connsiteY115" fmla="*/ 199072 h 1757630"/>
                <a:gd name="connsiteX116" fmla="*/ 735329 w 1759043"/>
                <a:gd name="connsiteY116" fmla="*/ 198600 h 1757630"/>
                <a:gd name="connsiteX117" fmla="*/ 747617 w 1759043"/>
                <a:gd name="connsiteY117" fmla="*/ 155123 h 1757630"/>
                <a:gd name="connsiteX118" fmla="*/ 762739 w 1759043"/>
                <a:gd name="connsiteY118" fmla="*/ 44540 h 1757630"/>
                <a:gd name="connsiteX119" fmla="*/ 803852 w 1759043"/>
                <a:gd name="connsiteY119" fmla="*/ 2009 h 1757630"/>
                <a:gd name="connsiteX120" fmla="*/ 840714 w 1759043"/>
                <a:gd name="connsiteY120" fmla="*/ 591 h 17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759043" h="1757630">
                  <a:moveTo>
                    <a:pt x="878992" y="397674"/>
                  </a:moveTo>
                  <a:cubicBezTo>
                    <a:pt x="614472" y="397674"/>
                    <a:pt x="400037" y="612109"/>
                    <a:pt x="400037" y="876629"/>
                  </a:cubicBezTo>
                  <a:cubicBezTo>
                    <a:pt x="400037" y="1141149"/>
                    <a:pt x="614472" y="1355584"/>
                    <a:pt x="878992" y="1355584"/>
                  </a:cubicBezTo>
                  <a:cubicBezTo>
                    <a:pt x="1143512" y="1355584"/>
                    <a:pt x="1357947" y="1141149"/>
                    <a:pt x="1357947" y="876629"/>
                  </a:cubicBezTo>
                  <a:cubicBezTo>
                    <a:pt x="1357947" y="612109"/>
                    <a:pt x="1143512" y="397674"/>
                    <a:pt x="878992" y="397674"/>
                  </a:cubicBezTo>
                  <a:close/>
                  <a:moveTo>
                    <a:pt x="840714" y="591"/>
                  </a:moveTo>
                  <a:cubicBezTo>
                    <a:pt x="858671" y="1536"/>
                    <a:pt x="870959" y="10987"/>
                    <a:pt x="875684" y="28945"/>
                  </a:cubicBezTo>
                  <a:cubicBezTo>
                    <a:pt x="887026" y="69114"/>
                    <a:pt x="898840" y="109755"/>
                    <a:pt x="910182" y="149924"/>
                  </a:cubicBezTo>
                  <a:cubicBezTo>
                    <a:pt x="921997" y="191039"/>
                    <a:pt x="956022" y="210415"/>
                    <a:pt x="998082" y="199545"/>
                  </a:cubicBezTo>
                  <a:cubicBezTo>
                    <a:pt x="1011786" y="196237"/>
                    <a:pt x="1019820" y="186313"/>
                    <a:pt x="1026436" y="174971"/>
                  </a:cubicBezTo>
                  <a:cubicBezTo>
                    <a:pt x="1048175" y="137638"/>
                    <a:pt x="1070386" y="100304"/>
                    <a:pt x="1092597" y="62971"/>
                  </a:cubicBezTo>
                  <a:cubicBezTo>
                    <a:pt x="1106774" y="38869"/>
                    <a:pt x="1119061" y="33671"/>
                    <a:pt x="1145998" y="40760"/>
                  </a:cubicBezTo>
                  <a:cubicBezTo>
                    <a:pt x="1199872" y="54464"/>
                    <a:pt x="1206960" y="66279"/>
                    <a:pt x="1198927" y="126296"/>
                  </a:cubicBezTo>
                  <a:cubicBezTo>
                    <a:pt x="1194201" y="162212"/>
                    <a:pt x="1189947" y="198127"/>
                    <a:pt x="1185694" y="234044"/>
                  </a:cubicBezTo>
                  <a:cubicBezTo>
                    <a:pt x="1185221" y="237824"/>
                    <a:pt x="1185221" y="241604"/>
                    <a:pt x="1185694" y="245385"/>
                  </a:cubicBezTo>
                  <a:cubicBezTo>
                    <a:pt x="1191838" y="283664"/>
                    <a:pt x="1249964" y="310128"/>
                    <a:pt x="1281627" y="287917"/>
                  </a:cubicBezTo>
                  <a:cubicBezTo>
                    <a:pt x="1317543" y="262398"/>
                    <a:pt x="1352041" y="235461"/>
                    <a:pt x="1387012" y="208997"/>
                  </a:cubicBezTo>
                  <a:cubicBezTo>
                    <a:pt x="1412530" y="189621"/>
                    <a:pt x="1425290" y="190094"/>
                    <a:pt x="1450809" y="209942"/>
                  </a:cubicBezTo>
                  <a:cubicBezTo>
                    <a:pt x="1454118" y="212778"/>
                    <a:pt x="1457425" y="215140"/>
                    <a:pt x="1460733" y="218448"/>
                  </a:cubicBezTo>
                  <a:cubicBezTo>
                    <a:pt x="1490506" y="246803"/>
                    <a:pt x="1491924" y="255310"/>
                    <a:pt x="1471603" y="291225"/>
                  </a:cubicBezTo>
                  <a:cubicBezTo>
                    <a:pt x="1452228" y="325723"/>
                    <a:pt x="1433796" y="360693"/>
                    <a:pt x="1413476" y="394719"/>
                  </a:cubicBezTo>
                  <a:cubicBezTo>
                    <a:pt x="1398826" y="419766"/>
                    <a:pt x="1405442" y="440559"/>
                    <a:pt x="1421510" y="461825"/>
                  </a:cubicBezTo>
                  <a:cubicBezTo>
                    <a:pt x="1437578" y="483091"/>
                    <a:pt x="1456007" y="493488"/>
                    <a:pt x="1482945" y="486399"/>
                  </a:cubicBezTo>
                  <a:cubicBezTo>
                    <a:pt x="1524531" y="475530"/>
                    <a:pt x="1566118" y="465133"/>
                    <a:pt x="1607232" y="453791"/>
                  </a:cubicBezTo>
                  <a:cubicBezTo>
                    <a:pt x="1633696" y="446702"/>
                    <a:pt x="1645511" y="450956"/>
                    <a:pt x="1660161" y="474112"/>
                  </a:cubicBezTo>
                  <a:cubicBezTo>
                    <a:pt x="1666777" y="484037"/>
                    <a:pt x="1672447" y="494433"/>
                    <a:pt x="1676228" y="505775"/>
                  </a:cubicBezTo>
                  <a:cubicBezTo>
                    <a:pt x="1683317" y="526096"/>
                    <a:pt x="1680008" y="538855"/>
                    <a:pt x="1662996" y="552559"/>
                  </a:cubicBezTo>
                  <a:cubicBezTo>
                    <a:pt x="1627553" y="580914"/>
                    <a:pt x="1592582" y="609269"/>
                    <a:pt x="1556667" y="637151"/>
                  </a:cubicBezTo>
                  <a:cubicBezTo>
                    <a:pt x="1538708" y="650855"/>
                    <a:pt x="1533982" y="667869"/>
                    <a:pt x="1537763" y="688662"/>
                  </a:cubicBezTo>
                  <a:cubicBezTo>
                    <a:pt x="1539182" y="695750"/>
                    <a:pt x="1541545" y="702366"/>
                    <a:pt x="1543434" y="709455"/>
                  </a:cubicBezTo>
                  <a:cubicBezTo>
                    <a:pt x="1549578" y="731666"/>
                    <a:pt x="1564227" y="743953"/>
                    <a:pt x="1586911" y="746789"/>
                  </a:cubicBezTo>
                  <a:cubicBezTo>
                    <a:pt x="1629916" y="752460"/>
                    <a:pt x="1672920" y="758603"/>
                    <a:pt x="1715452" y="764274"/>
                  </a:cubicBezTo>
                  <a:cubicBezTo>
                    <a:pt x="1740971" y="767582"/>
                    <a:pt x="1754203" y="779869"/>
                    <a:pt x="1757039" y="805388"/>
                  </a:cubicBezTo>
                  <a:cubicBezTo>
                    <a:pt x="1758457" y="817675"/>
                    <a:pt x="1759874" y="829962"/>
                    <a:pt x="1758457" y="842249"/>
                  </a:cubicBezTo>
                  <a:cubicBezTo>
                    <a:pt x="1756093" y="861624"/>
                    <a:pt x="1746169" y="872494"/>
                    <a:pt x="1728212" y="877692"/>
                  </a:cubicBezTo>
                  <a:cubicBezTo>
                    <a:pt x="1688042" y="889034"/>
                    <a:pt x="1647401" y="900375"/>
                    <a:pt x="1607232" y="912190"/>
                  </a:cubicBezTo>
                  <a:cubicBezTo>
                    <a:pt x="1568008" y="923532"/>
                    <a:pt x="1550050" y="953304"/>
                    <a:pt x="1558085" y="993946"/>
                  </a:cubicBezTo>
                  <a:cubicBezTo>
                    <a:pt x="1560919" y="1009541"/>
                    <a:pt x="1569899" y="1019465"/>
                    <a:pt x="1583130" y="1027027"/>
                  </a:cubicBezTo>
                  <a:cubicBezTo>
                    <a:pt x="1619992" y="1048765"/>
                    <a:pt x="1656852" y="1070503"/>
                    <a:pt x="1694186" y="1092241"/>
                  </a:cubicBezTo>
                  <a:cubicBezTo>
                    <a:pt x="1721596" y="1108310"/>
                    <a:pt x="1725849" y="1117761"/>
                    <a:pt x="1718288" y="1148479"/>
                  </a:cubicBezTo>
                  <a:cubicBezTo>
                    <a:pt x="1717815" y="1150369"/>
                    <a:pt x="1717815" y="1152259"/>
                    <a:pt x="1717342" y="1154149"/>
                  </a:cubicBezTo>
                  <a:cubicBezTo>
                    <a:pt x="1706000" y="1191483"/>
                    <a:pt x="1693241" y="1209914"/>
                    <a:pt x="1650709" y="1201879"/>
                  </a:cubicBezTo>
                  <a:cubicBezTo>
                    <a:pt x="1612431" y="1194318"/>
                    <a:pt x="1573207" y="1192901"/>
                    <a:pt x="1534456" y="1187230"/>
                  </a:cubicBezTo>
                  <a:cubicBezTo>
                    <a:pt x="1507046" y="1183449"/>
                    <a:pt x="1489088" y="1194318"/>
                    <a:pt x="1475857" y="1217474"/>
                  </a:cubicBezTo>
                  <a:cubicBezTo>
                    <a:pt x="1462151" y="1241103"/>
                    <a:pt x="1456007" y="1263314"/>
                    <a:pt x="1474910" y="1287416"/>
                  </a:cubicBezTo>
                  <a:cubicBezTo>
                    <a:pt x="1500430" y="1320024"/>
                    <a:pt x="1525004" y="1353577"/>
                    <a:pt x="1550050" y="1386657"/>
                  </a:cubicBezTo>
                  <a:cubicBezTo>
                    <a:pt x="1570844" y="1413594"/>
                    <a:pt x="1570844" y="1424463"/>
                    <a:pt x="1550050" y="1451400"/>
                  </a:cubicBezTo>
                  <a:cubicBezTo>
                    <a:pt x="1549105" y="1452345"/>
                    <a:pt x="1548160" y="1453763"/>
                    <a:pt x="1547215" y="1454708"/>
                  </a:cubicBezTo>
                  <a:cubicBezTo>
                    <a:pt x="1519805" y="1484008"/>
                    <a:pt x="1508936" y="1496767"/>
                    <a:pt x="1465932" y="1470775"/>
                  </a:cubicBezTo>
                  <a:cubicBezTo>
                    <a:pt x="1432852" y="1450927"/>
                    <a:pt x="1397881" y="1433914"/>
                    <a:pt x="1365273" y="1414066"/>
                  </a:cubicBezTo>
                  <a:cubicBezTo>
                    <a:pt x="1338336" y="1397999"/>
                    <a:pt x="1317543" y="1407450"/>
                    <a:pt x="1296277" y="1423991"/>
                  </a:cubicBezTo>
                  <a:cubicBezTo>
                    <a:pt x="1275011" y="1440058"/>
                    <a:pt x="1266504" y="1459434"/>
                    <a:pt x="1274066" y="1486370"/>
                  </a:cubicBezTo>
                  <a:cubicBezTo>
                    <a:pt x="1285880" y="1527958"/>
                    <a:pt x="1296277" y="1570016"/>
                    <a:pt x="1306673" y="1612076"/>
                  </a:cubicBezTo>
                  <a:cubicBezTo>
                    <a:pt x="1312345" y="1634759"/>
                    <a:pt x="1307619" y="1647047"/>
                    <a:pt x="1288243" y="1659333"/>
                  </a:cubicBezTo>
                  <a:cubicBezTo>
                    <a:pt x="1277847" y="1665949"/>
                    <a:pt x="1266977" y="1672093"/>
                    <a:pt x="1255163" y="1676346"/>
                  </a:cubicBezTo>
                  <a:cubicBezTo>
                    <a:pt x="1234370" y="1683907"/>
                    <a:pt x="1219247" y="1680126"/>
                    <a:pt x="1205542" y="1662641"/>
                  </a:cubicBezTo>
                  <a:cubicBezTo>
                    <a:pt x="1179550" y="1630034"/>
                    <a:pt x="1153559" y="1596953"/>
                    <a:pt x="1127567" y="1563873"/>
                  </a:cubicBezTo>
                  <a:cubicBezTo>
                    <a:pt x="1102520" y="1532683"/>
                    <a:pt x="1057154" y="1528430"/>
                    <a:pt x="1026909" y="1555366"/>
                  </a:cubicBezTo>
                  <a:cubicBezTo>
                    <a:pt x="1018874" y="1562455"/>
                    <a:pt x="1015095" y="1571434"/>
                    <a:pt x="1013676" y="1581831"/>
                  </a:cubicBezTo>
                  <a:cubicBezTo>
                    <a:pt x="1007533" y="1625308"/>
                    <a:pt x="1000444" y="1668312"/>
                    <a:pt x="995719" y="1711790"/>
                  </a:cubicBezTo>
                  <a:cubicBezTo>
                    <a:pt x="992883" y="1734473"/>
                    <a:pt x="983904" y="1750541"/>
                    <a:pt x="961693" y="1757630"/>
                  </a:cubicBezTo>
                  <a:cubicBezTo>
                    <a:pt x="942790" y="1757630"/>
                    <a:pt x="923414" y="1757630"/>
                    <a:pt x="904511" y="1757630"/>
                  </a:cubicBezTo>
                  <a:cubicBezTo>
                    <a:pt x="891279" y="1749595"/>
                    <a:pt x="883718" y="1737781"/>
                    <a:pt x="879465" y="1722658"/>
                  </a:cubicBezTo>
                  <a:cubicBezTo>
                    <a:pt x="868123" y="1681072"/>
                    <a:pt x="855363" y="1639485"/>
                    <a:pt x="844021" y="1597426"/>
                  </a:cubicBezTo>
                  <a:cubicBezTo>
                    <a:pt x="837878" y="1575215"/>
                    <a:pt x="824174" y="1563401"/>
                    <a:pt x="801963" y="1560565"/>
                  </a:cubicBezTo>
                  <a:cubicBezTo>
                    <a:pt x="793456" y="1559620"/>
                    <a:pt x="784949" y="1558202"/>
                    <a:pt x="776443" y="1557729"/>
                  </a:cubicBezTo>
                  <a:cubicBezTo>
                    <a:pt x="756595" y="1556312"/>
                    <a:pt x="742891" y="1565291"/>
                    <a:pt x="732966" y="1581831"/>
                  </a:cubicBezTo>
                  <a:cubicBezTo>
                    <a:pt x="729185" y="1587975"/>
                    <a:pt x="725877" y="1594117"/>
                    <a:pt x="722097" y="1600261"/>
                  </a:cubicBezTo>
                  <a:cubicBezTo>
                    <a:pt x="702248" y="1633814"/>
                    <a:pt x="682873" y="1667840"/>
                    <a:pt x="662553" y="1700920"/>
                  </a:cubicBezTo>
                  <a:cubicBezTo>
                    <a:pt x="651683" y="1719350"/>
                    <a:pt x="638450" y="1724076"/>
                    <a:pt x="617658" y="1719350"/>
                  </a:cubicBezTo>
                  <a:cubicBezTo>
                    <a:pt x="604898" y="1716515"/>
                    <a:pt x="593084" y="1712262"/>
                    <a:pt x="581269" y="1707064"/>
                  </a:cubicBezTo>
                  <a:cubicBezTo>
                    <a:pt x="560476" y="1697139"/>
                    <a:pt x="553860" y="1684380"/>
                    <a:pt x="556696" y="1661224"/>
                  </a:cubicBezTo>
                  <a:cubicBezTo>
                    <a:pt x="561893" y="1618219"/>
                    <a:pt x="566147" y="1575215"/>
                    <a:pt x="572290" y="1532210"/>
                  </a:cubicBezTo>
                  <a:cubicBezTo>
                    <a:pt x="576543" y="1501966"/>
                    <a:pt x="560476" y="1485426"/>
                    <a:pt x="536847" y="1472193"/>
                  </a:cubicBezTo>
                  <a:cubicBezTo>
                    <a:pt x="513691" y="1459434"/>
                    <a:pt x="492898" y="1457543"/>
                    <a:pt x="471159" y="1475501"/>
                  </a:cubicBezTo>
                  <a:cubicBezTo>
                    <a:pt x="440914" y="1499603"/>
                    <a:pt x="409251" y="1521814"/>
                    <a:pt x="379007" y="1545443"/>
                  </a:cubicBezTo>
                  <a:cubicBezTo>
                    <a:pt x="348290" y="1569544"/>
                    <a:pt x="335057" y="1574742"/>
                    <a:pt x="297251" y="1540717"/>
                  </a:cubicBezTo>
                  <a:cubicBezTo>
                    <a:pt x="294888" y="1538354"/>
                    <a:pt x="292525" y="1535991"/>
                    <a:pt x="290162" y="1533628"/>
                  </a:cubicBezTo>
                  <a:cubicBezTo>
                    <a:pt x="271732" y="1514725"/>
                    <a:pt x="269841" y="1500075"/>
                    <a:pt x="283074" y="1476919"/>
                  </a:cubicBezTo>
                  <a:cubicBezTo>
                    <a:pt x="303395" y="1440531"/>
                    <a:pt x="324187" y="1403669"/>
                    <a:pt x="344509" y="1367281"/>
                  </a:cubicBezTo>
                  <a:cubicBezTo>
                    <a:pt x="350179" y="1356885"/>
                    <a:pt x="356323" y="1346488"/>
                    <a:pt x="354905" y="1333728"/>
                  </a:cubicBezTo>
                  <a:cubicBezTo>
                    <a:pt x="351597" y="1295450"/>
                    <a:pt x="309065" y="1265205"/>
                    <a:pt x="272204" y="1274657"/>
                  </a:cubicBezTo>
                  <a:cubicBezTo>
                    <a:pt x="229672" y="1285525"/>
                    <a:pt x="187140" y="1296395"/>
                    <a:pt x="145081" y="1307737"/>
                  </a:cubicBezTo>
                  <a:cubicBezTo>
                    <a:pt x="128069" y="1312462"/>
                    <a:pt x="115309" y="1307264"/>
                    <a:pt x="104440" y="1294032"/>
                  </a:cubicBezTo>
                  <a:cubicBezTo>
                    <a:pt x="95461" y="1283162"/>
                    <a:pt x="89790" y="1270876"/>
                    <a:pt x="84119" y="1258116"/>
                  </a:cubicBezTo>
                  <a:cubicBezTo>
                    <a:pt x="74668" y="1235905"/>
                    <a:pt x="78921" y="1219837"/>
                    <a:pt x="97824" y="1205188"/>
                  </a:cubicBezTo>
                  <a:cubicBezTo>
                    <a:pt x="129014" y="1180141"/>
                    <a:pt x="160676" y="1155567"/>
                    <a:pt x="191866" y="1130521"/>
                  </a:cubicBezTo>
                  <a:cubicBezTo>
                    <a:pt x="224946" y="1105002"/>
                    <a:pt x="227782" y="1094132"/>
                    <a:pt x="216913" y="1054436"/>
                  </a:cubicBezTo>
                  <a:cubicBezTo>
                    <a:pt x="209352" y="1028444"/>
                    <a:pt x="193757" y="1014739"/>
                    <a:pt x="166347" y="1011904"/>
                  </a:cubicBezTo>
                  <a:cubicBezTo>
                    <a:pt x="126651" y="1007650"/>
                    <a:pt x="87427" y="1000090"/>
                    <a:pt x="47731" y="995836"/>
                  </a:cubicBezTo>
                  <a:cubicBezTo>
                    <a:pt x="25047" y="993473"/>
                    <a:pt x="8980" y="984495"/>
                    <a:pt x="945" y="962756"/>
                  </a:cubicBezTo>
                  <a:cubicBezTo>
                    <a:pt x="0" y="942435"/>
                    <a:pt x="0" y="923532"/>
                    <a:pt x="0" y="904157"/>
                  </a:cubicBezTo>
                  <a:cubicBezTo>
                    <a:pt x="7562" y="889979"/>
                    <a:pt x="19376" y="882891"/>
                    <a:pt x="34499" y="879109"/>
                  </a:cubicBezTo>
                  <a:cubicBezTo>
                    <a:pt x="75140" y="868241"/>
                    <a:pt x="114837" y="855954"/>
                    <a:pt x="155478" y="845084"/>
                  </a:cubicBezTo>
                  <a:cubicBezTo>
                    <a:pt x="180051" y="838469"/>
                    <a:pt x="194702" y="824763"/>
                    <a:pt x="197065" y="798772"/>
                  </a:cubicBezTo>
                  <a:cubicBezTo>
                    <a:pt x="197538" y="792156"/>
                    <a:pt x="198482" y="785540"/>
                    <a:pt x="199428" y="778923"/>
                  </a:cubicBezTo>
                  <a:cubicBezTo>
                    <a:pt x="201791" y="756713"/>
                    <a:pt x="191866" y="741590"/>
                    <a:pt x="173436" y="730721"/>
                  </a:cubicBezTo>
                  <a:cubicBezTo>
                    <a:pt x="136575" y="709455"/>
                    <a:pt x="100187" y="687717"/>
                    <a:pt x="63798" y="666451"/>
                  </a:cubicBezTo>
                  <a:cubicBezTo>
                    <a:pt x="36861" y="650855"/>
                    <a:pt x="32136" y="639041"/>
                    <a:pt x="40169" y="608797"/>
                  </a:cubicBezTo>
                  <a:cubicBezTo>
                    <a:pt x="41114" y="605961"/>
                    <a:pt x="41587" y="603126"/>
                    <a:pt x="42532" y="600763"/>
                  </a:cubicBezTo>
                  <a:cubicBezTo>
                    <a:pt x="54346" y="561539"/>
                    <a:pt x="64743" y="553977"/>
                    <a:pt x="104912" y="557758"/>
                  </a:cubicBezTo>
                  <a:cubicBezTo>
                    <a:pt x="143663" y="561539"/>
                    <a:pt x="182414" y="565792"/>
                    <a:pt x="221166" y="570990"/>
                  </a:cubicBezTo>
                  <a:cubicBezTo>
                    <a:pt x="251883" y="574771"/>
                    <a:pt x="265115" y="569572"/>
                    <a:pt x="280711" y="543581"/>
                  </a:cubicBezTo>
                  <a:cubicBezTo>
                    <a:pt x="302921" y="507665"/>
                    <a:pt x="301977" y="496323"/>
                    <a:pt x="275985" y="462771"/>
                  </a:cubicBezTo>
                  <a:cubicBezTo>
                    <a:pt x="251411" y="431107"/>
                    <a:pt x="227309" y="398973"/>
                    <a:pt x="203680" y="366837"/>
                  </a:cubicBezTo>
                  <a:cubicBezTo>
                    <a:pt x="189503" y="347934"/>
                    <a:pt x="189503" y="332339"/>
                    <a:pt x="203680" y="313436"/>
                  </a:cubicBezTo>
                  <a:cubicBezTo>
                    <a:pt x="210769" y="303984"/>
                    <a:pt x="218331" y="294533"/>
                    <a:pt x="227309" y="286972"/>
                  </a:cubicBezTo>
                  <a:cubicBezTo>
                    <a:pt x="245267" y="271850"/>
                    <a:pt x="257555" y="269959"/>
                    <a:pt x="277875" y="281301"/>
                  </a:cubicBezTo>
                  <a:cubicBezTo>
                    <a:pt x="313791" y="301149"/>
                    <a:pt x="350653" y="319579"/>
                    <a:pt x="385150" y="341790"/>
                  </a:cubicBezTo>
                  <a:cubicBezTo>
                    <a:pt x="424847" y="367310"/>
                    <a:pt x="452256" y="350297"/>
                    <a:pt x="481083" y="314854"/>
                  </a:cubicBezTo>
                  <a:cubicBezTo>
                    <a:pt x="490535" y="303039"/>
                    <a:pt x="487227" y="287444"/>
                    <a:pt x="483446" y="273267"/>
                  </a:cubicBezTo>
                  <a:cubicBezTo>
                    <a:pt x="473049" y="233098"/>
                    <a:pt x="462653" y="192929"/>
                    <a:pt x="452256" y="152760"/>
                  </a:cubicBezTo>
                  <a:cubicBezTo>
                    <a:pt x="444695" y="123933"/>
                    <a:pt x="449420" y="112118"/>
                    <a:pt x="474939" y="96996"/>
                  </a:cubicBezTo>
                  <a:cubicBezTo>
                    <a:pt x="480610" y="93688"/>
                    <a:pt x="486281" y="90380"/>
                    <a:pt x="492425" y="87545"/>
                  </a:cubicBezTo>
                  <a:cubicBezTo>
                    <a:pt x="523142" y="73367"/>
                    <a:pt x="536847" y="76675"/>
                    <a:pt x="557640" y="103612"/>
                  </a:cubicBezTo>
                  <a:cubicBezTo>
                    <a:pt x="582687" y="135275"/>
                    <a:pt x="607733" y="167410"/>
                    <a:pt x="632780" y="199072"/>
                  </a:cubicBezTo>
                  <a:cubicBezTo>
                    <a:pt x="656409" y="228372"/>
                    <a:pt x="711700" y="228372"/>
                    <a:pt x="735329" y="198600"/>
                  </a:cubicBezTo>
                  <a:cubicBezTo>
                    <a:pt x="745254" y="185841"/>
                    <a:pt x="745254" y="169773"/>
                    <a:pt x="747617" y="155123"/>
                  </a:cubicBezTo>
                  <a:cubicBezTo>
                    <a:pt x="753287" y="118262"/>
                    <a:pt x="758013" y="81401"/>
                    <a:pt x="762739" y="44540"/>
                  </a:cubicBezTo>
                  <a:cubicBezTo>
                    <a:pt x="766520" y="15240"/>
                    <a:pt x="774553" y="7206"/>
                    <a:pt x="803852" y="2009"/>
                  </a:cubicBezTo>
                  <a:cubicBezTo>
                    <a:pt x="816140" y="-355"/>
                    <a:pt x="828427" y="-355"/>
                    <a:pt x="840714" y="591"/>
                  </a:cubicBezTo>
                  <a:close/>
                </a:path>
              </a:pathLst>
            </a:custGeom>
            <a:solidFill>
              <a:srgbClr val="82C650"/>
            </a:solidFill>
            <a:ln w="515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ndParaRPr>
            </a:p>
          </p:txBody>
        </p:sp>
        <p:sp>
          <p:nvSpPr>
            <p:cNvPr id="21" name="Freeform: Shape 16">
              <a:extLst>
                <a:ext uri="{FF2B5EF4-FFF2-40B4-BE49-F238E27FC236}">
                  <a16:creationId xmlns:a16="http://schemas.microsoft.com/office/drawing/2014/main" id="{CDC758FD-BE63-6968-2FE9-7C205AF0D483}"/>
                </a:ext>
              </a:extLst>
            </p:cNvPr>
            <p:cNvSpPr/>
            <p:nvPr/>
          </p:nvSpPr>
          <p:spPr>
            <a:xfrm>
              <a:off x="3530679" y="4247469"/>
              <a:ext cx="1759043" cy="1757630"/>
            </a:xfrm>
            <a:custGeom>
              <a:avLst/>
              <a:gdLst>
                <a:gd name="connsiteX0" fmla="*/ 878992 w 1759043"/>
                <a:gd name="connsiteY0" fmla="*/ 397674 h 1757630"/>
                <a:gd name="connsiteX1" fmla="*/ 400037 w 1759043"/>
                <a:gd name="connsiteY1" fmla="*/ 876629 h 1757630"/>
                <a:gd name="connsiteX2" fmla="*/ 878992 w 1759043"/>
                <a:gd name="connsiteY2" fmla="*/ 1355584 h 1757630"/>
                <a:gd name="connsiteX3" fmla="*/ 1357947 w 1759043"/>
                <a:gd name="connsiteY3" fmla="*/ 876629 h 1757630"/>
                <a:gd name="connsiteX4" fmla="*/ 878992 w 1759043"/>
                <a:gd name="connsiteY4" fmla="*/ 397674 h 1757630"/>
                <a:gd name="connsiteX5" fmla="*/ 840714 w 1759043"/>
                <a:gd name="connsiteY5" fmla="*/ 591 h 1757630"/>
                <a:gd name="connsiteX6" fmla="*/ 875684 w 1759043"/>
                <a:gd name="connsiteY6" fmla="*/ 28945 h 1757630"/>
                <a:gd name="connsiteX7" fmla="*/ 910182 w 1759043"/>
                <a:gd name="connsiteY7" fmla="*/ 149924 h 1757630"/>
                <a:gd name="connsiteX8" fmla="*/ 998082 w 1759043"/>
                <a:gd name="connsiteY8" fmla="*/ 199545 h 1757630"/>
                <a:gd name="connsiteX9" fmla="*/ 1026436 w 1759043"/>
                <a:gd name="connsiteY9" fmla="*/ 174971 h 1757630"/>
                <a:gd name="connsiteX10" fmla="*/ 1092597 w 1759043"/>
                <a:gd name="connsiteY10" fmla="*/ 62971 h 1757630"/>
                <a:gd name="connsiteX11" fmla="*/ 1145998 w 1759043"/>
                <a:gd name="connsiteY11" fmla="*/ 40760 h 1757630"/>
                <a:gd name="connsiteX12" fmla="*/ 1198927 w 1759043"/>
                <a:gd name="connsiteY12" fmla="*/ 126296 h 1757630"/>
                <a:gd name="connsiteX13" fmla="*/ 1185694 w 1759043"/>
                <a:gd name="connsiteY13" fmla="*/ 234044 h 1757630"/>
                <a:gd name="connsiteX14" fmla="*/ 1185694 w 1759043"/>
                <a:gd name="connsiteY14" fmla="*/ 245385 h 1757630"/>
                <a:gd name="connsiteX15" fmla="*/ 1281627 w 1759043"/>
                <a:gd name="connsiteY15" fmla="*/ 287917 h 1757630"/>
                <a:gd name="connsiteX16" fmla="*/ 1387012 w 1759043"/>
                <a:gd name="connsiteY16" fmla="*/ 208997 h 1757630"/>
                <a:gd name="connsiteX17" fmla="*/ 1450809 w 1759043"/>
                <a:gd name="connsiteY17" fmla="*/ 209942 h 1757630"/>
                <a:gd name="connsiteX18" fmla="*/ 1460733 w 1759043"/>
                <a:gd name="connsiteY18" fmla="*/ 218448 h 1757630"/>
                <a:gd name="connsiteX19" fmla="*/ 1471603 w 1759043"/>
                <a:gd name="connsiteY19" fmla="*/ 291225 h 1757630"/>
                <a:gd name="connsiteX20" fmla="*/ 1413476 w 1759043"/>
                <a:gd name="connsiteY20" fmla="*/ 394719 h 1757630"/>
                <a:gd name="connsiteX21" fmla="*/ 1421510 w 1759043"/>
                <a:gd name="connsiteY21" fmla="*/ 461825 h 1757630"/>
                <a:gd name="connsiteX22" fmla="*/ 1482945 w 1759043"/>
                <a:gd name="connsiteY22" fmla="*/ 486399 h 1757630"/>
                <a:gd name="connsiteX23" fmla="*/ 1607232 w 1759043"/>
                <a:gd name="connsiteY23" fmla="*/ 453791 h 1757630"/>
                <a:gd name="connsiteX24" fmla="*/ 1660161 w 1759043"/>
                <a:gd name="connsiteY24" fmla="*/ 474112 h 1757630"/>
                <a:gd name="connsiteX25" fmla="*/ 1676228 w 1759043"/>
                <a:gd name="connsiteY25" fmla="*/ 505775 h 1757630"/>
                <a:gd name="connsiteX26" fmla="*/ 1662996 w 1759043"/>
                <a:gd name="connsiteY26" fmla="*/ 552559 h 1757630"/>
                <a:gd name="connsiteX27" fmla="*/ 1556667 w 1759043"/>
                <a:gd name="connsiteY27" fmla="*/ 637151 h 1757630"/>
                <a:gd name="connsiteX28" fmla="*/ 1537763 w 1759043"/>
                <a:gd name="connsiteY28" fmla="*/ 688662 h 1757630"/>
                <a:gd name="connsiteX29" fmla="*/ 1543434 w 1759043"/>
                <a:gd name="connsiteY29" fmla="*/ 709455 h 1757630"/>
                <a:gd name="connsiteX30" fmla="*/ 1586911 w 1759043"/>
                <a:gd name="connsiteY30" fmla="*/ 746789 h 1757630"/>
                <a:gd name="connsiteX31" fmla="*/ 1715452 w 1759043"/>
                <a:gd name="connsiteY31" fmla="*/ 764274 h 1757630"/>
                <a:gd name="connsiteX32" fmla="*/ 1757039 w 1759043"/>
                <a:gd name="connsiteY32" fmla="*/ 805388 h 1757630"/>
                <a:gd name="connsiteX33" fmla="*/ 1758457 w 1759043"/>
                <a:gd name="connsiteY33" fmla="*/ 842249 h 1757630"/>
                <a:gd name="connsiteX34" fmla="*/ 1728212 w 1759043"/>
                <a:gd name="connsiteY34" fmla="*/ 877692 h 1757630"/>
                <a:gd name="connsiteX35" fmla="*/ 1607232 w 1759043"/>
                <a:gd name="connsiteY35" fmla="*/ 912190 h 1757630"/>
                <a:gd name="connsiteX36" fmla="*/ 1558085 w 1759043"/>
                <a:gd name="connsiteY36" fmla="*/ 993946 h 1757630"/>
                <a:gd name="connsiteX37" fmla="*/ 1583130 w 1759043"/>
                <a:gd name="connsiteY37" fmla="*/ 1027027 h 1757630"/>
                <a:gd name="connsiteX38" fmla="*/ 1694186 w 1759043"/>
                <a:gd name="connsiteY38" fmla="*/ 1092241 h 1757630"/>
                <a:gd name="connsiteX39" fmla="*/ 1718288 w 1759043"/>
                <a:gd name="connsiteY39" fmla="*/ 1148479 h 1757630"/>
                <a:gd name="connsiteX40" fmla="*/ 1717342 w 1759043"/>
                <a:gd name="connsiteY40" fmla="*/ 1154149 h 1757630"/>
                <a:gd name="connsiteX41" fmla="*/ 1650709 w 1759043"/>
                <a:gd name="connsiteY41" fmla="*/ 1201879 h 1757630"/>
                <a:gd name="connsiteX42" fmla="*/ 1534456 w 1759043"/>
                <a:gd name="connsiteY42" fmla="*/ 1187230 h 1757630"/>
                <a:gd name="connsiteX43" fmla="*/ 1475857 w 1759043"/>
                <a:gd name="connsiteY43" fmla="*/ 1217474 h 1757630"/>
                <a:gd name="connsiteX44" fmla="*/ 1474910 w 1759043"/>
                <a:gd name="connsiteY44" fmla="*/ 1287416 h 1757630"/>
                <a:gd name="connsiteX45" fmla="*/ 1550050 w 1759043"/>
                <a:gd name="connsiteY45" fmla="*/ 1386657 h 1757630"/>
                <a:gd name="connsiteX46" fmla="*/ 1550050 w 1759043"/>
                <a:gd name="connsiteY46" fmla="*/ 1451400 h 1757630"/>
                <a:gd name="connsiteX47" fmla="*/ 1547215 w 1759043"/>
                <a:gd name="connsiteY47" fmla="*/ 1454708 h 1757630"/>
                <a:gd name="connsiteX48" fmla="*/ 1465932 w 1759043"/>
                <a:gd name="connsiteY48" fmla="*/ 1470775 h 1757630"/>
                <a:gd name="connsiteX49" fmla="*/ 1365273 w 1759043"/>
                <a:gd name="connsiteY49" fmla="*/ 1414066 h 1757630"/>
                <a:gd name="connsiteX50" fmla="*/ 1296277 w 1759043"/>
                <a:gd name="connsiteY50" fmla="*/ 1423991 h 1757630"/>
                <a:gd name="connsiteX51" fmla="*/ 1274066 w 1759043"/>
                <a:gd name="connsiteY51" fmla="*/ 1486370 h 1757630"/>
                <a:gd name="connsiteX52" fmla="*/ 1306673 w 1759043"/>
                <a:gd name="connsiteY52" fmla="*/ 1612076 h 1757630"/>
                <a:gd name="connsiteX53" fmla="*/ 1288243 w 1759043"/>
                <a:gd name="connsiteY53" fmla="*/ 1659333 h 1757630"/>
                <a:gd name="connsiteX54" fmla="*/ 1255163 w 1759043"/>
                <a:gd name="connsiteY54" fmla="*/ 1676346 h 1757630"/>
                <a:gd name="connsiteX55" fmla="*/ 1205542 w 1759043"/>
                <a:gd name="connsiteY55" fmla="*/ 1662641 h 1757630"/>
                <a:gd name="connsiteX56" fmla="*/ 1127567 w 1759043"/>
                <a:gd name="connsiteY56" fmla="*/ 1563873 h 1757630"/>
                <a:gd name="connsiteX57" fmla="*/ 1026909 w 1759043"/>
                <a:gd name="connsiteY57" fmla="*/ 1555366 h 1757630"/>
                <a:gd name="connsiteX58" fmla="*/ 1013676 w 1759043"/>
                <a:gd name="connsiteY58" fmla="*/ 1581831 h 1757630"/>
                <a:gd name="connsiteX59" fmla="*/ 995719 w 1759043"/>
                <a:gd name="connsiteY59" fmla="*/ 1711790 h 1757630"/>
                <a:gd name="connsiteX60" fmla="*/ 961693 w 1759043"/>
                <a:gd name="connsiteY60" fmla="*/ 1757630 h 1757630"/>
                <a:gd name="connsiteX61" fmla="*/ 904511 w 1759043"/>
                <a:gd name="connsiteY61" fmla="*/ 1757630 h 1757630"/>
                <a:gd name="connsiteX62" fmla="*/ 879465 w 1759043"/>
                <a:gd name="connsiteY62" fmla="*/ 1722658 h 1757630"/>
                <a:gd name="connsiteX63" fmla="*/ 844021 w 1759043"/>
                <a:gd name="connsiteY63" fmla="*/ 1597426 h 1757630"/>
                <a:gd name="connsiteX64" fmla="*/ 801963 w 1759043"/>
                <a:gd name="connsiteY64" fmla="*/ 1560565 h 1757630"/>
                <a:gd name="connsiteX65" fmla="*/ 776443 w 1759043"/>
                <a:gd name="connsiteY65" fmla="*/ 1557729 h 1757630"/>
                <a:gd name="connsiteX66" fmla="*/ 732966 w 1759043"/>
                <a:gd name="connsiteY66" fmla="*/ 1581831 h 1757630"/>
                <a:gd name="connsiteX67" fmla="*/ 722097 w 1759043"/>
                <a:gd name="connsiteY67" fmla="*/ 1600261 h 1757630"/>
                <a:gd name="connsiteX68" fmla="*/ 662553 w 1759043"/>
                <a:gd name="connsiteY68" fmla="*/ 1700920 h 1757630"/>
                <a:gd name="connsiteX69" fmla="*/ 617658 w 1759043"/>
                <a:gd name="connsiteY69" fmla="*/ 1719350 h 1757630"/>
                <a:gd name="connsiteX70" fmla="*/ 581269 w 1759043"/>
                <a:gd name="connsiteY70" fmla="*/ 1707064 h 1757630"/>
                <a:gd name="connsiteX71" fmla="*/ 556696 w 1759043"/>
                <a:gd name="connsiteY71" fmla="*/ 1661224 h 1757630"/>
                <a:gd name="connsiteX72" fmla="*/ 572290 w 1759043"/>
                <a:gd name="connsiteY72" fmla="*/ 1532210 h 1757630"/>
                <a:gd name="connsiteX73" fmla="*/ 536847 w 1759043"/>
                <a:gd name="connsiteY73" fmla="*/ 1472193 h 1757630"/>
                <a:gd name="connsiteX74" fmla="*/ 471159 w 1759043"/>
                <a:gd name="connsiteY74" fmla="*/ 1475501 h 1757630"/>
                <a:gd name="connsiteX75" fmla="*/ 379007 w 1759043"/>
                <a:gd name="connsiteY75" fmla="*/ 1545443 h 1757630"/>
                <a:gd name="connsiteX76" fmla="*/ 297251 w 1759043"/>
                <a:gd name="connsiteY76" fmla="*/ 1540717 h 1757630"/>
                <a:gd name="connsiteX77" fmla="*/ 290162 w 1759043"/>
                <a:gd name="connsiteY77" fmla="*/ 1533628 h 1757630"/>
                <a:gd name="connsiteX78" fmla="*/ 283074 w 1759043"/>
                <a:gd name="connsiteY78" fmla="*/ 1476919 h 1757630"/>
                <a:gd name="connsiteX79" fmla="*/ 344509 w 1759043"/>
                <a:gd name="connsiteY79" fmla="*/ 1367281 h 1757630"/>
                <a:gd name="connsiteX80" fmla="*/ 354905 w 1759043"/>
                <a:gd name="connsiteY80" fmla="*/ 1333728 h 1757630"/>
                <a:gd name="connsiteX81" fmla="*/ 272204 w 1759043"/>
                <a:gd name="connsiteY81" fmla="*/ 1274657 h 1757630"/>
                <a:gd name="connsiteX82" fmla="*/ 145081 w 1759043"/>
                <a:gd name="connsiteY82" fmla="*/ 1307737 h 1757630"/>
                <a:gd name="connsiteX83" fmla="*/ 104440 w 1759043"/>
                <a:gd name="connsiteY83" fmla="*/ 1294032 h 1757630"/>
                <a:gd name="connsiteX84" fmla="*/ 84119 w 1759043"/>
                <a:gd name="connsiteY84" fmla="*/ 1258116 h 1757630"/>
                <a:gd name="connsiteX85" fmla="*/ 97824 w 1759043"/>
                <a:gd name="connsiteY85" fmla="*/ 1205188 h 1757630"/>
                <a:gd name="connsiteX86" fmla="*/ 191866 w 1759043"/>
                <a:gd name="connsiteY86" fmla="*/ 1130521 h 1757630"/>
                <a:gd name="connsiteX87" fmla="*/ 216913 w 1759043"/>
                <a:gd name="connsiteY87" fmla="*/ 1054436 h 1757630"/>
                <a:gd name="connsiteX88" fmla="*/ 166347 w 1759043"/>
                <a:gd name="connsiteY88" fmla="*/ 1011904 h 1757630"/>
                <a:gd name="connsiteX89" fmla="*/ 47731 w 1759043"/>
                <a:gd name="connsiteY89" fmla="*/ 995836 h 1757630"/>
                <a:gd name="connsiteX90" fmla="*/ 945 w 1759043"/>
                <a:gd name="connsiteY90" fmla="*/ 962756 h 1757630"/>
                <a:gd name="connsiteX91" fmla="*/ 0 w 1759043"/>
                <a:gd name="connsiteY91" fmla="*/ 904157 h 1757630"/>
                <a:gd name="connsiteX92" fmla="*/ 34499 w 1759043"/>
                <a:gd name="connsiteY92" fmla="*/ 879109 h 1757630"/>
                <a:gd name="connsiteX93" fmla="*/ 155478 w 1759043"/>
                <a:gd name="connsiteY93" fmla="*/ 845084 h 1757630"/>
                <a:gd name="connsiteX94" fmla="*/ 197065 w 1759043"/>
                <a:gd name="connsiteY94" fmla="*/ 798772 h 1757630"/>
                <a:gd name="connsiteX95" fmla="*/ 199428 w 1759043"/>
                <a:gd name="connsiteY95" fmla="*/ 778923 h 1757630"/>
                <a:gd name="connsiteX96" fmla="*/ 173436 w 1759043"/>
                <a:gd name="connsiteY96" fmla="*/ 730721 h 1757630"/>
                <a:gd name="connsiteX97" fmla="*/ 63798 w 1759043"/>
                <a:gd name="connsiteY97" fmla="*/ 666451 h 1757630"/>
                <a:gd name="connsiteX98" fmla="*/ 40169 w 1759043"/>
                <a:gd name="connsiteY98" fmla="*/ 608797 h 1757630"/>
                <a:gd name="connsiteX99" fmla="*/ 42532 w 1759043"/>
                <a:gd name="connsiteY99" fmla="*/ 600763 h 1757630"/>
                <a:gd name="connsiteX100" fmla="*/ 104912 w 1759043"/>
                <a:gd name="connsiteY100" fmla="*/ 557758 h 1757630"/>
                <a:gd name="connsiteX101" fmla="*/ 221166 w 1759043"/>
                <a:gd name="connsiteY101" fmla="*/ 570990 h 1757630"/>
                <a:gd name="connsiteX102" fmla="*/ 280711 w 1759043"/>
                <a:gd name="connsiteY102" fmla="*/ 543581 h 1757630"/>
                <a:gd name="connsiteX103" fmla="*/ 275985 w 1759043"/>
                <a:gd name="connsiteY103" fmla="*/ 462771 h 1757630"/>
                <a:gd name="connsiteX104" fmla="*/ 203680 w 1759043"/>
                <a:gd name="connsiteY104" fmla="*/ 366837 h 1757630"/>
                <a:gd name="connsiteX105" fmla="*/ 203680 w 1759043"/>
                <a:gd name="connsiteY105" fmla="*/ 313436 h 1757630"/>
                <a:gd name="connsiteX106" fmla="*/ 227309 w 1759043"/>
                <a:gd name="connsiteY106" fmla="*/ 286972 h 1757630"/>
                <a:gd name="connsiteX107" fmla="*/ 277875 w 1759043"/>
                <a:gd name="connsiteY107" fmla="*/ 281301 h 1757630"/>
                <a:gd name="connsiteX108" fmla="*/ 385150 w 1759043"/>
                <a:gd name="connsiteY108" fmla="*/ 341790 h 1757630"/>
                <a:gd name="connsiteX109" fmla="*/ 481083 w 1759043"/>
                <a:gd name="connsiteY109" fmla="*/ 314854 h 1757630"/>
                <a:gd name="connsiteX110" fmla="*/ 483446 w 1759043"/>
                <a:gd name="connsiteY110" fmla="*/ 273267 h 1757630"/>
                <a:gd name="connsiteX111" fmla="*/ 452256 w 1759043"/>
                <a:gd name="connsiteY111" fmla="*/ 152760 h 1757630"/>
                <a:gd name="connsiteX112" fmla="*/ 474939 w 1759043"/>
                <a:gd name="connsiteY112" fmla="*/ 96996 h 1757630"/>
                <a:gd name="connsiteX113" fmla="*/ 492425 w 1759043"/>
                <a:gd name="connsiteY113" fmla="*/ 87545 h 1757630"/>
                <a:gd name="connsiteX114" fmla="*/ 557640 w 1759043"/>
                <a:gd name="connsiteY114" fmla="*/ 103612 h 1757630"/>
                <a:gd name="connsiteX115" fmla="*/ 632780 w 1759043"/>
                <a:gd name="connsiteY115" fmla="*/ 199072 h 1757630"/>
                <a:gd name="connsiteX116" fmla="*/ 735329 w 1759043"/>
                <a:gd name="connsiteY116" fmla="*/ 198600 h 1757630"/>
                <a:gd name="connsiteX117" fmla="*/ 747617 w 1759043"/>
                <a:gd name="connsiteY117" fmla="*/ 155123 h 1757630"/>
                <a:gd name="connsiteX118" fmla="*/ 762739 w 1759043"/>
                <a:gd name="connsiteY118" fmla="*/ 44540 h 1757630"/>
                <a:gd name="connsiteX119" fmla="*/ 803852 w 1759043"/>
                <a:gd name="connsiteY119" fmla="*/ 2009 h 1757630"/>
                <a:gd name="connsiteX120" fmla="*/ 840714 w 1759043"/>
                <a:gd name="connsiteY120" fmla="*/ 591 h 17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759043" h="1757630">
                  <a:moveTo>
                    <a:pt x="878992" y="397674"/>
                  </a:moveTo>
                  <a:cubicBezTo>
                    <a:pt x="614472" y="397674"/>
                    <a:pt x="400037" y="612109"/>
                    <a:pt x="400037" y="876629"/>
                  </a:cubicBezTo>
                  <a:cubicBezTo>
                    <a:pt x="400037" y="1141149"/>
                    <a:pt x="614472" y="1355584"/>
                    <a:pt x="878992" y="1355584"/>
                  </a:cubicBezTo>
                  <a:cubicBezTo>
                    <a:pt x="1143512" y="1355584"/>
                    <a:pt x="1357947" y="1141149"/>
                    <a:pt x="1357947" y="876629"/>
                  </a:cubicBezTo>
                  <a:cubicBezTo>
                    <a:pt x="1357947" y="612109"/>
                    <a:pt x="1143512" y="397674"/>
                    <a:pt x="878992" y="397674"/>
                  </a:cubicBezTo>
                  <a:close/>
                  <a:moveTo>
                    <a:pt x="840714" y="591"/>
                  </a:moveTo>
                  <a:cubicBezTo>
                    <a:pt x="858671" y="1536"/>
                    <a:pt x="870959" y="10987"/>
                    <a:pt x="875684" y="28945"/>
                  </a:cubicBezTo>
                  <a:cubicBezTo>
                    <a:pt x="887026" y="69114"/>
                    <a:pt x="898840" y="109755"/>
                    <a:pt x="910182" y="149924"/>
                  </a:cubicBezTo>
                  <a:cubicBezTo>
                    <a:pt x="921997" y="191039"/>
                    <a:pt x="956022" y="210415"/>
                    <a:pt x="998082" y="199545"/>
                  </a:cubicBezTo>
                  <a:cubicBezTo>
                    <a:pt x="1011786" y="196237"/>
                    <a:pt x="1019820" y="186313"/>
                    <a:pt x="1026436" y="174971"/>
                  </a:cubicBezTo>
                  <a:cubicBezTo>
                    <a:pt x="1048175" y="137638"/>
                    <a:pt x="1070386" y="100304"/>
                    <a:pt x="1092597" y="62971"/>
                  </a:cubicBezTo>
                  <a:cubicBezTo>
                    <a:pt x="1106774" y="38869"/>
                    <a:pt x="1119061" y="33671"/>
                    <a:pt x="1145998" y="40760"/>
                  </a:cubicBezTo>
                  <a:cubicBezTo>
                    <a:pt x="1199872" y="54464"/>
                    <a:pt x="1206960" y="66279"/>
                    <a:pt x="1198927" y="126296"/>
                  </a:cubicBezTo>
                  <a:cubicBezTo>
                    <a:pt x="1194201" y="162212"/>
                    <a:pt x="1189947" y="198127"/>
                    <a:pt x="1185694" y="234044"/>
                  </a:cubicBezTo>
                  <a:cubicBezTo>
                    <a:pt x="1185221" y="237824"/>
                    <a:pt x="1185221" y="241604"/>
                    <a:pt x="1185694" y="245385"/>
                  </a:cubicBezTo>
                  <a:cubicBezTo>
                    <a:pt x="1191838" y="283664"/>
                    <a:pt x="1249964" y="310128"/>
                    <a:pt x="1281627" y="287917"/>
                  </a:cubicBezTo>
                  <a:cubicBezTo>
                    <a:pt x="1317543" y="262398"/>
                    <a:pt x="1352041" y="235461"/>
                    <a:pt x="1387012" y="208997"/>
                  </a:cubicBezTo>
                  <a:cubicBezTo>
                    <a:pt x="1412530" y="189621"/>
                    <a:pt x="1425290" y="190094"/>
                    <a:pt x="1450809" y="209942"/>
                  </a:cubicBezTo>
                  <a:cubicBezTo>
                    <a:pt x="1454118" y="212778"/>
                    <a:pt x="1457425" y="215140"/>
                    <a:pt x="1460733" y="218448"/>
                  </a:cubicBezTo>
                  <a:cubicBezTo>
                    <a:pt x="1490506" y="246803"/>
                    <a:pt x="1491924" y="255310"/>
                    <a:pt x="1471603" y="291225"/>
                  </a:cubicBezTo>
                  <a:cubicBezTo>
                    <a:pt x="1452228" y="325723"/>
                    <a:pt x="1433796" y="360693"/>
                    <a:pt x="1413476" y="394719"/>
                  </a:cubicBezTo>
                  <a:cubicBezTo>
                    <a:pt x="1398826" y="419766"/>
                    <a:pt x="1405442" y="440559"/>
                    <a:pt x="1421510" y="461825"/>
                  </a:cubicBezTo>
                  <a:cubicBezTo>
                    <a:pt x="1437578" y="483091"/>
                    <a:pt x="1456007" y="493488"/>
                    <a:pt x="1482945" y="486399"/>
                  </a:cubicBezTo>
                  <a:cubicBezTo>
                    <a:pt x="1524531" y="475530"/>
                    <a:pt x="1566118" y="465133"/>
                    <a:pt x="1607232" y="453791"/>
                  </a:cubicBezTo>
                  <a:cubicBezTo>
                    <a:pt x="1633696" y="446702"/>
                    <a:pt x="1645511" y="450956"/>
                    <a:pt x="1660161" y="474112"/>
                  </a:cubicBezTo>
                  <a:cubicBezTo>
                    <a:pt x="1666777" y="484037"/>
                    <a:pt x="1672447" y="494433"/>
                    <a:pt x="1676228" y="505775"/>
                  </a:cubicBezTo>
                  <a:cubicBezTo>
                    <a:pt x="1683317" y="526096"/>
                    <a:pt x="1680008" y="538855"/>
                    <a:pt x="1662996" y="552559"/>
                  </a:cubicBezTo>
                  <a:cubicBezTo>
                    <a:pt x="1627553" y="580914"/>
                    <a:pt x="1592582" y="609269"/>
                    <a:pt x="1556667" y="637151"/>
                  </a:cubicBezTo>
                  <a:cubicBezTo>
                    <a:pt x="1538708" y="650855"/>
                    <a:pt x="1533982" y="667869"/>
                    <a:pt x="1537763" y="688662"/>
                  </a:cubicBezTo>
                  <a:cubicBezTo>
                    <a:pt x="1539182" y="695750"/>
                    <a:pt x="1541545" y="702366"/>
                    <a:pt x="1543434" y="709455"/>
                  </a:cubicBezTo>
                  <a:cubicBezTo>
                    <a:pt x="1549578" y="731666"/>
                    <a:pt x="1564227" y="743953"/>
                    <a:pt x="1586911" y="746789"/>
                  </a:cubicBezTo>
                  <a:cubicBezTo>
                    <a:pt x="1629916" y="752460"/>
                    <a:pt x="1672920" y="758603"/>
                    <a:pt x="1715452" y="764274"/>
                  </a:cubicBezTo>
                  <a:cubicBezTo>
                    <a:pt x="1740971" y="767582"/>
                    <a:pt x="1754203" y="779869"/>
                    <a:pt x="1757039" y="805388"/>
                  </a:cubicBezTo>
                  <a:cubicBezTo>
                    <a:pt x="1758457" y="817675"/>
                    <a:pt x="1759874" y="829962"/>
                    <a:pt x="1758457" y="842249"/>
                  </a:cubicBezTo>
                  <a:cubicBezTo>
                    <a:pt x="1756093" y="861624"/>
                    <a:pt x="1746169" y="872494"/>
                    <a:pt x="1728212" y="877692"/>
                  </a:cubicBezTo>
                  <a:cubicBezTo>
                    <a:pt x="1688042" y="889034"/>
                    <a:pt x="1647401" y="900375"/>
                    <a:pt x="1607232" y="912190"/>
                  </a:cubicBezTo>
                  <a:cubicBezTo>
                    <a:pt x="1568008" y="923532"/>
                    <a:pt x="1550050" y="953304"/>
                    <a:pt x="1558085" y="993946"/>
                  </a:cubicBezTo>
                  <a:cubicBezTo>
                    <a:pt x="1560919" y="1009541"/>
                    <a:pt x="1569899" y="1019465"/>
                    <a:pt x="1583130" y="1027027"/>
                  </a:cubicBezTo>
                  <a:cubicBezTo>
                    <a:pt x="1619992" y="1048765"/>
                    <a:pt x="1656852" y="1070503"/>
                    <a:pt x="1694186" y="1092241"/>
                  </a:cubicBezTo>
                  <a:cubicBezTo>
                    <a:pt x="1721596" y="1108310"/>
                    <a:pt x="1725849" y="1117761"/>
                    <a:pt x="1718288" y="1148479"/>
                  </a:cubicBezTo>
                  <a:cubicBezTo>
                    <a:pt x="1717815" y="1150369"/>
                    <a:pt x="1717815" y="1152259"/>
                    <a:pt x="1717342" y="1154149"/>
                  </a:cubicBezTo>
                  <a:cubicBezTo>
                    <a:pt x="1706000" y="1191483"/>
                    <a:pt x="1693241" y="1209914"/>
                    <a:pt x="1650709" y="1201879"/>
                  </a:cubicBezTo>
                  <a:cubicBezTo>
                    <a:pt x="1612431" y="1194318"/>
                    <a:pt x="1573207" y="1192901"/>
                    <a:pt x="1534456" y="1187230"/>
                  </a:cubicBezTo>
                  <a:cubicBezTo>
                    <a:pt x="1507046" y="1183449"/>
                    <a:pt x="1489088" y="1194318"/>
                    <a:pt x="1475857" y="1217474"/>
                  </a:cubicBezTo>
                  <a:cubicBezTo>
                    <a:pt x="1462151" y="1241103"/>
                    <a:pt x="1456007" y="1263314"/>
                    <a:pt x="1474910" y="1287416"/>
                  </a:cubicBezTo>
                  <a:cubicBezTo>
                    <a:pt x="1500430" y="1320024"/>
                    <a:pt x="1525004" y="1353577"/>
                    <a:pt x="1550050" y="1386657"/>
                  </a:cubicBezTo>
                  <a:cubicBezTo>
                    <a:pt x="1570844" y="1413594"/>
                    <a:pt x="1570844" y="1424463"/>
                    <a:pt x="1550050" y="1451400"/>
                  </a:cubicBezTo>
                  <a:cubicBezTo>
                    <a:pt x="1549105" y="1452345"/>
                    <a:pt x="1548160" y="1453763"/>
                    <a:pt x="1547215" y="1454708"/>
                  </a:cubicBezTo>
                  <a:cubicBezTo>
                    <a:pt x="1519805" y="1484008"/>
                    <a:pt x="1508936" y="1496767"/>
                    <a:pt x="1465932" y="1470775"/>
                  </a:cubicBezTo>
                  <a:cubicBezTo>
                    <a:pt x="1432852" y="1450927"/>
                    <a:pt x="1397881" y="1433914"/>
                    <a:pt x="1365273" y="1414066"/>
                  </a:cubicBezTo>
                  <a:cubicBezTo>
                    <a:pt x="1338336" y="1397999"/>
                    <a:pt x="1317543" y="1407450"/>
                    <a:pt x="1296277" y="1423991"/>
                  </a:cubicBezTo>
                  <a:cubicBezTo>
                    <a:pt x="1275011" y="1440058"/>
                    <a:pt x="1266504" y="1459434"/>
                    <a:pt x="1274066" y="1486370"/>
                  </a:cubicBezTo>
                  <a:cubicBezTo>
                    <a:pt x="1285880" y="1527958"/>
                    <a:pt x="1296277" y="1570016"/>
                    <a:pt x="1306673" y="1612076"/>
                  </a:cubicBezTo>
                  <a:cubicBezTo>
                    <a:pt x="1312345" y="1634759"/>
                    <a:pt x="1307619" y="1647047"/>
                    <a:pt x="1288243" y="1659333"/>
                  </a:cubicBezTo>
                  <a:cubicBezTo>
                    <a:pt x="1277847" y="1665949"/>
                    <a:pt x="1266977" y="1672093"/>
                    <a:pt x="1255163" y="1676346"/>
                  </a:cubicBezTo>
                  <a:cubicBezTo>
                    <a:pt x="1234370" y="1683907"/>
                    <a:pt x="1219247" y="1680126"/>
                    <a:pt x="1205542" y="1662641"/>
                  </a:cubicBezTo>
                  <a:cubicBezTo>
                    <a:pt x="1179550" y="1630034"/>
                    <a:pt x="1153559" y="1596953"/>
                    <a:pt x="1127567" y="1563873"/>
                  </a:cubicBezTo>
                  <a:cubicBezTo>
                    <a:pt x="1102520" y="1532683"/>
                    <a:pt x="1057154" y="1528430"/>
                    <a:pt x="1026909" y="1555366"/>
                  </a:cubicBezTo>
                  <a:cubicBezTo>
                    <a:pt x="1018874" y="1562455"/>
                    <a:pt x="1015095" y="1571434"/>
                    <a:pt x="1013676" y="1581831"/>
                  </a:cubicBezTo>
                  <a:cubicBezTo>
                    <a:pt x="1007533" y="1625308"/>
                    <a:pt x="1000444" y="1668312"/>
                    <a:pt x="995719" y="1711790"/>
                  </a:cubicBezTo>
                  <a:cubicBezTo>
                    <a:pt x="992883" y="1734473"/>
                    <a:pt x="983904" y="1750541"/>
                    <a:pt x="961693" y="1757630"/>
                  </a:cubicBezTo>
                  <a:cubicBezTo>
                    <a:pt x="942790" y="1757630"/>
                    <a:pt x="923414" y="1757630"/>
                    <a:pt x="904511" y="1757630"/>
                  </a:cubicBezTo>
                  <a:cubicBezTo>
                    <a:pt x="891279" y="1749595"/>
                    <a:pt x="883718" y="1737781"/>
                    <a:pt x="879465" y="1722658"/>
                  </a:cubicBezTo>
                  <a:cubicBezTo>
                    <a:pt x="868123" y="1681072"/>
                    <a:pt x="855363" y="1639485"/>
                    <a:pt x="844021" y="1597426"/>
                  </a:cubicBezTo>
                  <a:cubicBezTo>
                    <a:pt x="837878" y="1575215"/>
                    <a:pt x="824174" y="1563401"/>
                    <a:pt x="801963" y="1560565"/>
                  </a:cubicBezTo>
                  <a:cubicBezTo>
                    <a:pt x="793456" y="1559620"/>
                    <a:pt x="784949" y="1558202"/>
                    <a:pt x="776443" y="1557729"/>
                  </a:cubicBezTo>
                  <a:cubicBezTo>
                    <a:pt x="756595" y="1556312"/>
                    <a:pt x="742891" y="1565291"/>
                    <a:pt x="732966" y="1581831"/>
                  </a:cubicBezTo>
                  <a:cubicBezTo>
                    <a:pt x="729185" y="1587975"/>
                    <a:pt x="725877" y="1594117"/>
                    <a:pt x="722097" y="1600261"/>
                  </a:cubicBezTo>
                  <a:cubicBezTo>
                    <a:pt x="702248" y="1633814"/>
                    <a:pt x="682873" y="1667840"/>
                    <a:pt x="662553" y="1700920"/>
                  </a:cubicBezTo>
                  <a:cubicBezTo>
                    <a:pt x="651683" y="1719350"/>
                    <a:pt x="638450" y="1724076"/>
                    <a:pt x="617658" y="1719350"/>
                  </a:cubicBezTo>
                  <a:cubicBezTo>
                    <a:pt x="604898" y="1716515"/>
                    <a:pt x="593084" y="1712262"/>
                    <a:pt x="581269" y="1707064"/>
                  </a:cubicBezTo>
                  <a:cubicBezTo>
                    <a:pt x="560476" y="1697139"/>
                    <a:pt x="553860" y="1684380"/>
                    <a:pt x="556696" y="1661224"/>
                  </a:cubicBezTo>
                  <a:cubicBezTo>
                    <a:pt x="561893" y="1618219"/>
                    <a:pt x="566147" y="1575215"/>
                    <a:pt x="572290" y="1532210"/>
                  </a:cubicBezTo>
                  <a:cubicBezTo>
                    <a:pt x="576543" y="1501966"/>
                    <a:pt x="560476" y="1485426"/>
                    <a:pt x="536847" y="1472193"/>
                  </a:cubicBezTo>
                  <a:cubicBezTo>
                    <a:pt x="513691" y="1459434"/>
                    <a:pt x="492898" y="1457543"/>
                    <a:pt x="471159" y="1475501"/>
                  </a:cubicBezTo>
                  <a:cubicBezTo>
                    <a:pt x="440914" y="1499603"/>
                    <a:pt x="409251" y="1521814"/>
                    <a:pt x="379007" y="1545443"/>
                  </a:cubicBezTo>
                  <a:cubicBezTo>
                    <a:pt x="348290" y="1569544"/>
                    <a:pt x="335057" y="1574742"/>
                    <a:pt x="297251" y="1540717"/>
                  </a:cubicBezTo>
                  <a:cubicBezTo>
                    <a:pt x="294888" y="1538354"/>
                    <a:pt x="292525" y="1535991"/>
                    <a:pt x="290162" y="1533628"/>
                  </a:cubicBezTo>
                  <a:cubicBezTo>
                    <a:pt x="271732" y="1514725"/>
                    <a:pt x="269841" y="1500075"/>
                    <a:pt x="283074" y="1476919"/>
                  </a:cubicBezTo>
                  <a:cubicBezTo>
                    <a:pt x="303395" y="1440531"/>
                    <a:pt x="324187" y="1403669"/>
                    <a:pt x="344509" y="1367281"/>
                  </a:cubicBezTo>
                  <a:cubicBezTo>
                    <a:pt x="350179" y="1356885"/>
                    <a:pt x="356323" y="1346488"/>
                    <a:pt x="354905" y="1333728"/>
                  </a:cubicBezTo>
                  <a:cubicBezTo>
                    <a:pt x="351597" y="1295450"/>
                    <a:pt x="309065" y="1265205"/>
                    <a:pt x="272204" y="1274657"/>
                  </a:cubicBezTo>
                  <a:cubicBezTo>
                    <a:pt x="229672" y="1285525"/>
                    <a:pt x="187140" y="1296395"/>
                    <a:pt x="145081" y="1307737"/>
                  </a:cubicBezTo>
                  <a:cubicBezTo>
                    <a:pt x="128069" y="1312462"/>
                    <a:pt x="115309" y="1307264"/>
                    <a:pt x="104440" y="1294032"/>
                  </a:cubicBezTo>
                  <a:cubicBezTo>
                    <a:pt x="95461" y="1283162"/>
                    <a:pt x="89790" y="1270876"/>
                    <a:pt x="84119" y="1258116"/>
                  </a:cubicBezTo>
                  <a:cubicBezTo>
                    <a:pt x="74668" y="1235905"/>
                    <a:pt x="78921" y="1219837"/>
                    <a:pt x="97824" y="1205188"/>
                  </a:cubicBezTo>
                  <a:cubicBezTo>
                    <a:pt x="129014" y="1180141"/>
                    <a:pt x="160676" y="1155567"/>
                    <a:pt x="191866" y="1130521"/>
                  </a:cubicBezTo>
                  <a:cubicBezTo>
                    <a:pt x="224946" y="1105002"/>
                    <a:pt x="227782" y="1094132"/>
                    <a:pt x="216913" y="1054436"/>
                  </a:cubicBezTo>
                  <a:cubicBezTo>
                    <a:pt x="209352" y="1028444"/>
                    <a:pt x="193757" y="1014739"/>
                    <a:pt x="166347" y="1011904"/>
                  </a:cubicBezTo>
                  <a:cubicBezTo>
                    <a:pt x="126651" y="1007650"/>
                    <a:pt x="87427" y="1000090"/>
                    <a:pt x="47731" y="995836"/>
                  </a:cubicBezTo>
                  <a:cubicBezTo>
                    <a:pt x="25047" y="993473"/>
                    <a:pt x="8980" y="984495"/>
                    <a:pt x="945" y="962756"/>
                  </a:cubicBezTo>
                  <a:cubicBezTo>
                    <a:pt x="0" y="942435"/>
                    <a:pt x="0" y="923532"/>
                    <a:pt x="0" y="904157"/>
                  </a:cubicBezTo>
                  <a:cubicBezTo>
                    <a:pt x="7562" y="889979"/>
                    <a:pt x="19376" y="882891"/>
                    <a:pt x="34499" y="879109"/>
                  </a:cubicBezTo>
                  <a:cubicBezTo>
                    <a:pt x="75140" y="868241"/>
                    <a:pt x="114837" y="855954"/>
                    <a:pt x="155478" y="845084"/>
                  </a:cubicBezTo>
                  <a:cubicBezTo>
                    <a:pt x="180051" y="838469"/>
                    <a:pt x="194702" y="824763"/>
                    <a:pt x="197065" y="798772"/>
                  </a:cubicBezTo>
                  <a:cubicBezTo>
                    <a:pt x="197538" y="792156"/>
                    <a:pt x="198482" y="785540"/>
                    <a:pt x="199428" y="778923"/>
                  </a:cubicBezTo>
                  <a:cubicBezTo>
                    <a:pt x="201791" y="756713"/>
                    <a:pt x="191866" y="741590"/>
                    <a:pt x="173436" y="730721"/>
                  </a:cubicBezTo>
                  <a:cubicBezTo>
                    <a:pt x="136575" y="709455"/>
                    <a:pt x="100187" y="687717"/>
                    <a:pt x="63798" y="666451"/>
                  </a:cubicBezTo>
                  <a:cubicBezTo>
                    <a:pt x="36861" y="650855"/>
                    <a:pt x="32136" y="639041"/>
                    <a:pt x="40169" y="608797"/>
                  </a:cubicBezTo>
                  <a:cubicBezTo>
                    <a:pt x="41114" y="605961"/>
                    <a:pt x="41587" y="603126"/>
                    <a:pt x="42532" y="600763"/>
                  </a:cubicBezTo>
                  <a:cubicBezTo>
                    <a:pt x="54346" y="561539"/>
                    <a:pt x="64743" y="553977"/>
                    <a:pt x="104912" y="557758"/>
                  </a:cubicBezTo>
                  <a:cubicBezTo>
                    <a:pt x="143663" y="561539"/>
                    <a:pt x="182414" y="565792"/>
                    <a:pt x="221166" y="570990"/>
                  </a:cubicBezTo>
                  <a:cubicBezTo>
                    <a:pt x="251883" y="574771"/>
                    <a:pt x="265115" y="569572"/>
                    <a:pt x="280711" y="543581"/>
                  </a:cubicBezTo>
                  <a:cubicBezTo>
                    <a:pt x="302921" y="507665"/>
                    <a:pt x="301977" y="496323"/>
                    <a:pt x="275985" y="462771"/>
                  </a:cubicBezTo>
                  <a:cubicBezTo>
                    <a:pt x="251411" y="431107"/>
                    <a:pt x="227309" y="398973"/>
                    <a:pt x="203680" y="366837"/>
                  </a:cubicBezTo>
                  <a:cubicBezTo>
                    <a:pt x="189503" y="347934"/>
                    <a:pt x="189503" y="332339"/>
                    <a:pt x="203680" y="313436"/>
                  </a:cubicBezTo>
                  <a:cubicBezTo>
                    <a:pt x="210769" y="303984"/>
                    <a:pt x="218331" y="294533"/>
                    <a:pt x="227309" y="286972"/>
                  </a:cubicBezTo>
                  <a:cubicBezTo>
                    <a:pt x="245267" y="271850"/>
                    <a:pt x="257555" y="269959"/>
                    <a:pt x="277875" y="281301"/>
                  </a:cubicBezTo>
                  <a:cubicBezTo>
                    <a:pt x="313791" y="301149"/>
                    <a:pt x="350653" y="319579"/>
                    <a:pt x="385150" y="341790"/>
                  </a:cubicBezTo>
                  <a:cubicBezTo>
                    <a:pt x="424847" y="367310"/>
                    <a:pt x="452256" y="350297"/>
                    <a:pt x="481083" y="314854"/>
                  </a:cubicBezTo>
                  <a:cubicBezTo>
                    <a:pt x="490535" y="303039"/>
                    <a:pt x="487227" y="287444"/>
                    <a:pt x="483446" y="273267"/>
                  </a:cubicBezTo>
                  <a:cubicBezTo>
                    <a:pt x="473049" y="233098"/>
                    <a:pt x="462653" y="192929"/>
                    <a:pt x="452256" y="152760"/>
                  </a:cubicBezTo>
                  <a:cubicBezTo>
                    <a:pt x="444695" y="123933"/>
                    <a:pt x="449420" y="112118"/>
                    <a:pt x="474939" y="96996"/>
                  </a:cubicBezTo>
                  <a:cubicBezTo>
                    <a:pt x="480610" y="93688"/>
                    <a:pt x="486281" y="90380"/>
                    <a:pt x="492425" y="87545"/>
                  </a:cubicBezTo>
                  <a:cubicBezTo>
                    <a:pt x="523142" y="73367"/>
                    <a:pt x="536847" y="76675"/>
                    <a:pt x="557640" y="103612"/>
                  </a:cubicBezTo>
                  <a:cubicBezTo>
                    <a:pt x="582687" y="135275"/>
                    <a:pt x="607733" y="167410"/>
                    <a:pt x="632780" y="199072"/>
                  </a:cubicBezTo>
                  <a:cubicBezTo>
                    <a:pt x="656409" y="228372"/>
                    <a:pt x="711700" y="228372"/>
                    <a:pt x="735329" y="198600"/>
                  </a:cubicBezTo>
                  <a:cubicBezTo>
                    <a:pt x="745254" y="185841"/>
                    <a:pt x="745254" y="169773"/>
                    <a:pt x="747617" y="155123"/>
                  </a:cubicBezTo>
                  <a:cubicBezTo>
                    <a:pt x="753287" y="118262"/>
                    <a:pt x="758013" y="81401"/>
                    <a:pt x="762739" y="44540"/>
                  </a:cubicBezTo>
                  <a:cubicBezTo>
                    <a:pt x="766520" y="15240"/>
                    <a:pt x="774553" y="7206"/>
                    <a:pt x="803852" y="2009"/>
                  </a:cubicBezTo>
                  <a:cubicBezTo>
                    <a:pt x="816140" y="-355"/>
                    <a:pt x="828427" y="-355"/>
                    <a:pt x="840714" y="591"/>
                  </a:cubicBezTo>
                  <a:close/>
                </a:path>
              </a:pathLst>
            </a:custGeom>
            <a:solidFill>
              <a:srgbClr val="24A8C2"/>
            </a:solidFill>
            <a:ln w="515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ndParaRPr>
            </a:p>
          </p:txBody>
        </p:sp>
        <p:sp>
          <p:nvSpPr>
            <p:cNvPr id="22" name="Freeform: Shape 17">
              <a:extLst>
                <a:ext uri="{FF2B5EF4-FFF2-40B4-BE49-F238E27FC236}">
                  <a16:creationId xmlns:a16="http://schemas.microsoft.com/office/drawing/2014/main" id="{8EEA865C-1E7E-DB88-294E-1A0D2959489D}"/>
                </a:ext>
              </a:extLst>
            </p:cNvPr>
            <p:cNvSpPr/>
            <p:nvPr/>
          </p:nvSpPr>
          <p:spPr>
            <a:xfrm>
              <a:off x="6902280" y="4110158"/>
              <a:ext cx="1759043" cy="1757630"/>
            </a:xfrm>
            <a:custGeom>
              <a:avLst/>
              <a:gdLst>
                <a:gd name="connsiteX0" fmla="*/ 878992 w 1759043"/>
                <a:gd name="connsiteY0" fmla="*/ 397674 h 1757630"/>
                <a:gd name="connsiteX1" fmla="*/ 400037 w 1759043"/>
                <a:gd name="connsiteY1" fmla="*/ 876629 h 1757630"/>
                <a:gd name="connsiteX2" fmla="*/ 878992 w 1759043"/>
                <a:gd name="connsiteY2" fmla="*/ 1355584 h 1757630"/>
                <a:gd name="connsiteX3" fmla="*/ 1357947 w 1759043"/>
                <a:gd name="connsiteY3" fmla="*/ 876629 h 1757630"/>
                <a:gd name="connsiteX4" fmla="*/ 878992 w 1759043"/>
                <a:gd name="connsiteY4" fmla="*/ 397674 h 1757630"/>
                <a:gd name="connsiteX5" fmla="*/ 840714 w 1759043"/>
                <a:gd name="connsiteY5" fmla="*/ 591 h 1757630"/>
                <a:gd name="connsiteX6" fmla="*/ 875684 w 1759043"/>
                <a:gd name="connsiteY6" fmla="*/ 28945 h 1757630"/>
                <a:gd name="connsiteX7" fmla="*/ 910182 w 1759043"/>
                <a:gd name="connsiteY7" fmla="*/ 149924 h 1757630"/>
                <a:gd name="connsiteX8" fmla="*/ 998082 w 1759043"/>
                <a:gd name="connsiteY8" fmla="*/ 199545 h 1757630"/>
                <a:gd name="connsiteX9" fmla="*/ 1026436 w 1759043"/>
                <a:gd name="connsiteY9" fmla="*/ 174971 h 1757630"/>
                <a:gd name="connsiteX10" fmla="*/ 1092597 w 1759043"/>
                <a:gd name="connsiteY10" fmla="*/ 62971 h 1757630"/>
                <a:gd name="connsiteX11" fmla="*/ 1145998 w 1759043"/>
                <a:gd name="connsiteY11" fmla="*/ 40760 h 1757630"/>
                <a:gd name="connsiteX12" fmla="*/ 1198927 w 1759043"/>
                <a:gd name="connsiteY12" fmla="*/ 126296 h 1757630"/>
                <a:gd name="connsiteX13" fmla="*/ 1185694 w 1759043"/>
                <a:gd name="connsiteY13" fmla="*/ 234044 h 1757630"/>
                <a:gd name="connsiteX14" fmla="*/ 1185694 w 1759043"/>
                <a:gd name="connsiteY14" fmla="*/ 245385 h 1757630"/>
                <a:gd name="connsiteX15" fmla="*/ 1281627 w 1759043"/>
                <a:gd name="connsiteY15" fmla="*/ 287917 h 1757630"/>
                <a:gd name="connsiteX16" fmla="*/ 1387012 w 1759043"/>
                <a:gd name="connsiteY16" fmla="*/ 208997 h 1757630"/>
                <a:gd name="connsiteX17" fmla="*/ 1450809 w 1759043"/>
                <a:gd name="connsiteY17" fmla="*/ 209942 h 1757630"/>
                <a:gd name="connsiteX18" fmla="*/ 1460733 w 1759043"/>
                <a:gd name="connsiteY18" fmla="*/ 218448 h 1757630"/>
                <a:gd name="connsiteX19" fmla="*/ 1471603 w 1759043"/>
                <a:gd name="connsiteY19" fmla="*/ 291225 h 1757630"/>
                <a:gd name="connsiteX20" fmla="*/ 1413476 w 1759043"/>
                <a:gd name="connsiteY20" fmla="*/ 394719 h 1757630"/>
                <a:gd name="connsiteX21" fmla="*/ 1421510 w 1759043"/>
                <a:gd name="connsiteY21" fmla="*/ 461825 h 1757630"/>
                <a:gd name="connsiteX22" fmla="*/ 1482945 w 1759043"/>
                <a:gd name="connsiteY22" fmla="*/ 486399 h 1757630"/>
                <a:gd name="connsiteX23" fmla="*/ 1607232 w 1759043"/>
                <a:gd name="connsiteY23" fmla="*/ 453791 h 1757630"/>
                <a:gd name="connsiteX24" fmla="*/ 1660161 w 1759043"/>
                <a:gd name="connsiteY24" fmla="*/ 474112 h 1757630"/>
                <a:gd name="connsiteX25" fmla="*/ 1676228 w 1759043"/>
                <a:gd name="connsiteY25" fmla="*/ 505775 h 1757630"/>
                <a:gd name="connsiteX26" fmla="*/ 1662996 w 1759043"/>
                <a:gd name="connsiteY26" fmla="*/ 552559 h 1757630"/>
                <a:gd name="connsiteX27" fmla="*/ 1556667 w 1759043"/>
                <a:gd name="connsiteY27" fmla="*/ 637151 h 1757630"/>
                <a:gd name="connsiteX28" fmla="*/ 1537763 w 1759043"/>
                <a:gd name="connsiteY28" fmla="*/ 688662 h 1757630"/>
                <a:gd name="connsiteX29" fmla="*/ 1543434 w 1759043"/>
                <a:gd name="connsiteY29" fmla="*/ 709455 h 1757630"/>
                <a:gd name="connsiteX30" fmla="*/ 1586911 w 1759043"/>
                <a:gd name="connsiteY30" fmla="*/ 746789 h 1757630"/>
                <a:gd name="connsiteX31" fmla="*/ 1715452 w 1759043"/>
                <a:gd name="connsiteY31" fmla="*/ 764274 h 1757630"/>
                <a:gd name="connsiteX32" fmla="*/ 1757039 w 1759043"/>
                <a:gd name="connsiteY32" fmla="*/ 805388 h 1757630"/>
                <a:gd name="connsiteX33" fmla="*/ 1758457 w 1759043"/>
                <a:gd name="connsiteY33" fmla="*/ 842249 h 1757630"/>
                <a:gd name="connsiteX34" fmla="*/ 1728212 w 1759043"/>
                <a:gd name="connsiteY34" fmla="*/ 877692 h 1757630"/>
                <a:gd name="connsiteX35" fmla="*/ 1607232 w 1759043"/>
                <a:gd name="connsiteY35" fmla="*/ 912190 h 1757630"/>
                <a:gd name="connsiteX36" fmla="*/ 1558085 w 1759043"/>
                <a:gd name="connsiteY36" fmla="*/ 993946 h 1757630"/>
                <a:gd name="connsiteX37" fmla="*/ 1583130 w 1759043"/>
                <a:gd name="connsiteY37" fmla="*/ 1027027 h 1757630"/>
                <a:gd name="connsiteX38" fmla="*/ 1694186 w 1759043"/>
                <a:gd name="connsiteY38" fmla="*/ 1092241 h 1757630"/>
                <a:gd name="connsiteX39" fmla="*/ 1718288 w 1759043"/>
                <a:gd name="connsiteY39" fmla="*/ 1148479 h 1757630"/>
                <a:gd name="connsiteX40" fmla="*/ 1717342 w 1759043"/>
                <a:gd name="connsiteY40" fmla="*/ 1154149 h 1757630"/>
                <a:gd name="connsiteX41" fmla="*/ 1650709 w 1759043"/>
                <a:gd name="connsiteY41" fmla="*/ 1201879 h 1757630"/>
                <a:gd name="connsiteX42" fmla="*/ 1534456 w 1759043"/>
                <a:gd name="connsiteY42" fmla="*/ 1187230 h 1757630"/>
                <a:gd name="connsiteX43" fmla="*/ 1475857 w 1759043"/>
                <a:gd name="connsiteY43" fmla="*/ 1217474 h 1757630"/>
                <a:gd name="connsiteX44" fmla="*/ 1474910 w 1759043"/>
                <a:gd name="connsiteY44" fmla="*/ 1287416 h 1757630"/>
                <a:gd name="connsiteX45" fmla="*/ 1550050 w 1759043"/>
                <a:gd name="connsiteY45" fmla="*/ 1386657 h 1757630"/>
                <a:gd name="connsiteX46" fmla="*/ 1550050 w 1759043"/>
                <a:gd name="connsiteY46" fmla="*/ 1451400 h 1757630"/>
                <a:gd name="connsiteX47" fmla="*/ 1547215 w 1759043"/>
                <a:gd name="connsiteY47" fmla="*/ 1454708 h 1757630"/>
                <a:gd name="connsiteX48" fmla="*/ 1465932 w 1759043"/>
                <a:gd name="connsiteY48" fmla="*/ 1470775 h 1757630"/>
                <a:gd name="connsiteX49" fmla="*/ 1365273 w 1759043"/>
                <a:gd name="connsiteY49" fmla="*/ 1414066 h 1757630"/>
                <a:gd name="connsiteX50" fmla="*/ 1296277 w 1759043"/>
                <a:gd name="connsiteY50" fmla="*/ 1423991 h 1757630"/>
                <a:gd name="connsiteX51" fmla="*/ 1274066 w 1759043"/>
                <a:gd name="connsiteY51" fmla="*/ 1486370 h 1757630"/>
                <a:gd name="connsiteX52" fmla="*/ 1306673 w 1759043"/>
                <a:gd name="connsiteY52" fmla="*/ 1612076 h 1757630"/>
                <a:gd name="connsiteX53" fmla="*/ 1288243 w 1759043"/>
                <a:gd name="connsiteY53" fmla="*/ 1659333 h 1757630"/>
                <a:gd name="connsiteX54" fmla="*/ 1255163 w 1759043"/>
                <a:gd name="connsiteY54" fmla="*/ 1676346 h 1757630"/>
                <a:gd name="connsiteX55" fmla="*/ 1205542 w 1759043"/>
                <a:gd name="connsiteY55" fmla="*/ 1662641 h 1757630"/>
                <a:gd name="connsiteX56" fmla="*/ 1127567 w 1759043"/>
                <a:gd name="connsiteY56" fmla="*/ 1563873 h 1757630"/>
                <a:gd name="connsiteX57" fmla="*/ 1026909 w 1759043"/>
                <a:gd name="connsiteY57" fmla="*/ 1555366 h 1757630"/>
                <a:gd name="connsiteX58" fmla="*/ 1013676 w 1759043"/>
                <a:gd name="connsiteY58" fmla="*/ 1581831 h 1757630"/>
                <a:gd name="connsiteX59" fmla="*/ 995719 w 1759043"/>
                <a:gd name="connsiteY59" fmla="*/ 1711790 h 1757630"/>
                <a:gd name="connsiteX60" fmla="*/ 961693 w 1759043"/>
                <a:gd name="connsiteY60" fmla="*/ 1757630 h 1757630"/>
                <a:gd name="connsiteX61" fmla="*/ 904511 w 1759043"/>
                <a:gd name="connsiteY61" fmla="*/ 1757630 h 1757630"/>
                <a:gd name="connsiteX62" fmla="*/ 879465 w 1759043"/>
                <a:gd name="connsiteY62" fmla="*/ 1722658 h 1757630"/>
                <a:gd name="connsiteX63" fmla="*/ 844021 w 1759043"/>
                <a:gd name="connsiteY63" fmla="*/ 1597426 h 1757630"/>
                <a:gd name="connsiteX64" fmla="*/ 801963 w 1759043"/>
                <a:gd name="connsiteY64" fmla="*/ 1560565 h 1757630"/>
                <a:gd name="connsiteX65" fmla="*/ 776443 w 1759043"/>
                <a:gd name="connsiteY65" fmla="*/ 1557729 h 1757630"/>
                <a:gd name="connsiteX66" fmla="*/ 732966 w 1759043"/>
                <a:gd name="connsiteY66" fmla="*/ 1581831 h 1757630"/>
                <a:gd name="connsiteX67" fmla="*/ 722097 w 1759043"/>
                <a:gd name="connsiteY67" fmla="*/ 1600261 h 1757630"/>
                <a:gd name="connsiteX68" fmla="*/ 662553 w 1759043"/>
                <a:gd name="connsiteY68" fmla="*/ 1700920 h 1757630"/>
                <a:gd name="connsiteX69" fmla="*/ 617658 w 1759043"/>
                <a:gd name="connsiteY69" fmla="*/ 1719350 h 1757630"/>
                <a:gd name="connsiteX70" fmla="*/ 581269 w 1759043"/>
                <a:gd name="connsiteY70" fmla="*/ 1707064 h 1757630"/>
                <a:gd name="connsiteX71" fmla="*/ 556696 w 1759043"/>
                <a:gd name="connsiteY71" fmla="*/ 1661224 h 1757630"/>
                <a:gd name="connsiteX72" fmla="*/ 572290 w 1759043"/>
                <a:gd name="connsiteY72" fmla="*/ 1532210 h 1757630"/>
                <a:gd name="connsiteX73" fmla="*/ 536847 w 1759043"/>
                <a:gd name="connsiteY73" fmla="*/ 1472193 h 1757630"/>
                <a:gd name="connsiteX74" fmla="*/ 471159 w 1759043"/>
                <a:gd name="connsiteY74" fmla="*/ 1475501 h 1757630"/>
                <a:gd name="connsiteX75" fmla="*/ 379007 w 1759043"/>
                <a:gd name="connsiteY75" fmla="*/ 1545443 h 1757630"/>
                <a:gd name="connsiteX76" fmla="*/ 297251 w 1759043"/>
                <a:gd name="connsiteY76" fmla="*/ 1540717 h 1757630"/>
                <a:gd name="connsiteX77" fmla="*/ 290162 w 1759043"/>
                <a:gd name="connsiteY77" fmla="*/ 1533628 h 1757630"/>
                <a:gd name="connsiteX78" fmla="*/ 283074 w 1759043"/>
                <a:gd name="connsiteY78" fmla="*/ 1476919 h 1757630"/>
                <a:gd name="connsiteX79" fmla="*/ 344509 w 1759043"/>
                <a:gd name="connsiteY79" fmla="*/ 1367281 h 1757630"/>
                <a:gd name="connsiteX80" fmla="*/ 354905 w 1759043"/>
                <a:gd name="connsiteY80" fmla="*/ 1333728 h 1757630"/>
                <a:gd name="connsiteX81" fmla="*/ 272204 w 1759043"/>
                <a:gd name="connsiteY81" fmla="*/ 1274657 h 1757630"/>
                <a:gd name="connsiteX82" fmla="*/ 145081 w 1759043"/>
                <a:gd name="connsiteY82" fmla="*/ 1307737 h 1757630"/>
                <a:gd name="connsiteX83" fmla="*/ 104440 w 1759043"/>
                <a:gd name="connsiteY83" fmla="*/ 1294032 h 1757630"/>
                <a:gd name="connsiteX84" fmla="*/ 84119 w 1759043"/>
                <a:gd name="connsiteY84" fmla="*/ 1258116 h 1757630"/>
                <a:gd name="connsiteX85" fmla="*/ 97824 w 1759043"/>
                <a:gd name="connsiteY85" fmla="*/ 1205188 h 1757630"/>
                <a:gd name="connsiteX86" fmla="*/ 191866 w 1759043"/>
                <a:gd name="connsiteY86" fmla="*/ 1130521 h 1757630"/>
                <a:gd name="connsiteX87" fmla="*/ 216913 w 1759043"/>
                <a:gd name="connsiteY87" fmla="*/ 1054436 h 1757630"/>
                <a:gd name="connsiteX88" fmla="*/ 166347 w 1759043"/>
                <a:gd name="connsiteY88" fmla="*/ 1011904 h 1757630"/>
                <a:gd name="connsiteX89" fmla="*/ 47731 w 1759043"/>
                <a:gd name="connsiteY89" fmla="*/ 995836 h 1757630"/>
                <a:gd name="connsiteX90" fmla="*/ 945 w 1759043"/>
                <a:gd name="connsiteY90" fmla="*/ 962756 h 1757630"/>
                <a:gd name="connsiteX91" fmla="*/ 0 w 1759043"/>
                <a:gd name="connsiteY91" fmla="*/ 904157 h 1757630"/>
                <a:gd name="connsiteX92" fmla="*/ 34499 w 1759043"/>
                <a:gd name="connsiteY92" fmla="*/ 879109 h 1757630"/>
                <a:gd name="connsiteX93" fmla="*/ 155478 w 1759043"/>
                <a:gd name="connsiteY93" fmla="*/ 845084 h 1757630"/>
                <a:gd name="connsiteX94" fmla="*/ 197065 w 1759043"/>
                <a:gd name="connsiteY94" fmla="*/ 798772 h 1757630"/>
                <a:gd name="connsiteX95" fmla="*/ 199428 w 1759043"/>
                <a:gd name="connsiteY95" fmla="*/ 778923 h 1757630"/>
                <a:gd name="connsiteX96" fmla="*/ 173436 w 1759043"/>
                <a:gd name="connsiteY96" fmla="*/ 730721 h 1757630"/>
                <a:gd name="connsiteX97" fmla="*/ 63798 w 1759043"/>
                <a:gd name="connsiteY97" fmla="*/ 666451 h 1757630"/>
                <a:gd name="connsiteX98" fmla="*/ 40169 w 1759043"/>
                <a:gd name="connsiteY98" fmla="*/ 608797 h 1757630"/>
                <a:gd name="connsiteX99" fmla="*/ 42532 w 1759043"/>
                <a:gd name="connsiteY99" fmla="*/ 600763 h 1757630"/>
                <a:gd name="connsiteX100" fmla="*/ 104912 w 1759043"/>
                <a:gd name="connsiteY100" fmla="*/ 557758 h 1757630"/>
                <a:gd name="connsiteX101" fmla="*/ 221166 w 1759043"/>
                <a:gd name="connsiteY101" fmla="*/ 570990 h 1757630"/>
                <a:gd name="connsiteX102" fmla="*/ 280711 w 1759043"/>
                <a:gd name="connsiteY102" fmla="*/ 543581 h 1757630"/>
                <a:gd name="connsiteX103" fmla="*/ 275985 w 1759043"/>
                <a:gd name="connsiteY103" fmla="*/ 462771 h 1757630"/>
                <a:gd name="connsiteX104" fmla="*/ 203680 w 1759043"/>
                <a:gd name="connsiteY104" fmla="*/ 366837 h 1757630"/>
                <a:gd name="connsiteX105" fmla="*/ 203680 w 1759043"/>
                <a:gd name="connsiteY105" fmla="*/ 313436 h 1757630"/>
                <a:gd name="connsiteX106" fmla="*/ 227309 w 1759043"/>
                <a:gd name="connsiteY106" fmla="*/ 286972 h 1757630"/>
                <a:gd name="connsiteX107" fmla="*/ 277875 w 1759043"/>
                <a:gd name="connsiteY107" fmla="*/ 281301 h 1757630"/>
                <a:gd name="connsiteX108" fmla="*/ 385150 w 1759043"/>
                <a:gd name="connsiteY108" fmla="*/ 341790 h 1757630"/>
                <a:gd name="connsiteX109" fmla="*/ 481083 w 1759043"/>
                <a:gd name="connsiteY109" fmla="*/ 314854 h 1757630"/>
                <a:gd name="connsiteX110" fmla="*/ 483446 w 1759043"/>
                <a:gd name="connsiteY110" fmla="*/ 273267 h 1757630"/>
                <a:gd name="connsiteX111" fmla="*/ 452256 w 1759043"/>
                <a:gd name="connsiteY111" fmla="*/ 152760 h 1757630"/>
                <a:gd name="connsiteX112" fmla="*/ 474939 w 1759043"/>
                <a:gd name="connsiteY112" fmla="*/ 96996 h 1757630"/>
                <a:gd name="connsiteX113" fmla="*/ 492425 w 1759043"/>
                <a:gd name="connsiteY113" fmla="*/ 87545 h 1757630"/>
                <a:gd name="connsiteX114" fmla="*/ 557640 w 1759043"/>
                <a:gd name="connsiteY114" fmla="*/ 103612 h 1757630"/>
                <a:gd name="connsiteX115" fmla="*/ 632780 w 1759043"/>
                <a:gd name="connsiteY115" fmla="*/ 199072 h 1757630"/>
                <a:gd name="connsiteX116" fmla="*/ 735329 w 1759043"/>
                <a:gd name="connsiteY116" fmla="*/ 198600 h 1757630"/>
                <a:gd name="connsiteX117" fmla="*/ 747617 w 1759043"/>
                <a:gd name="connsiteY117" fmla="*/ 155123 h 1757630"/>
                <a:gd name="connsiteX118" fmla="*/ 762739 w 1759043"/>
                <a:gd name="connsiteY118" fmla="*/ 44540 h 1757630"/>
                <a:gd name="connsiteX119" fmla="*/ 803852 w 1759043"/>
                <a:gd name="connsiteY119" fmla="*/ 2009 h 1757630"/>
                <a:gd name="connsiteX120" fmla="*/ 840714 w 1759043"/>
                <a:gd name="connsiteY120" fmla="*/ 591 h 17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759043" h="1757630">
                  <a:moveTo>
                    <a:pt x="878992" y="397674"/>
                  </a:moveTo>
                  <a:cubicBezTo>
                    <a:pt x="614472" y="397674"/>
                    <a:pt x="400037" y="612109"/>
                    <a:pt x="400037" y="876629"/>
                  </a:cubicBezTo>
                  <a:cubicBezTo>
                    <a:pt x="400037" y="1141149"/>
                    <a:pt x="614472" y="1355584"/>
                    <a:pt x="878992" y="1355584"/>
                  </a:cubicBezTo>
                  <a:cubicBezTo>
                    <a:pt x="1143512" y="1355584"/>
                    <a:pt x="1357947" y="1141149"/>
                    <a:pt x="1357947" y="876629"/>
                  </a:cubicBezTo>
                  <a:cubicBezTo>
                    <a:pt x="1357947" y="612109"/>
                    <a:pt x="1143512" y="397674"/>
                    <a:pt x="878992" y="397674"/>
                  </a:cubicBezTo>
                  <a:close/>
                  <a:moveTo>
                    <a:pt x="840714" y="591"/>
                  </a:moveTo>
                  <a:cubicBezTo>
                    <a:pt x="858671" y="1536"/>
                    <a:pt x="870959" y="10987"/>
                    <a:pt x="875684" y="28945"/>
                  </a:cubicBezTo>
                  <a:cubicBezTo>
                    <a:pt x="887026" y="69114"/>
                    <a:pt x="898840" y="109755"/>
                    <a:pt x="910182" y="149924"/>
                  </a:cubicBezTo>
                  <a:cubicBezTo>
                    <a:pt x="921997" y="191039"/>
                    <a:pt x="956022" y="210415"/>
                    <a:pt x="998082" y="199545"/>
                  </a:cubicBezTo>
                  <a:cubicBezTo>
                    <a:pt x="1011786" y="196237"/>
                    <a:pt x="1019820" y="186313"/>
                    <a:pt x="1026436" y="174971"/>
                  </a:cubicBezTo>
                  <a:cubicBezTo>
                    <a:pt x="1048175" y="137638"/>
                    <a:pt x="1070386" y="100304"/>
                    <a:pt x="1092597" y="62971"/>
                  </a:cubicBezTo>
                  <a:cubicBezTo>
                    <a:pt x="1106774" y="38869"/>
                    <a:pt x="1119061" y="33671"/>
                    <a:pt x="1145998" y="40760"/>
                  </a:cubicBezTo>
                  <a:cubicBezTo>
                    <a:pt x="1199872" y="54464"/>
                    <a:pt x="1206960" y="66279"/>
                    <a:pt x="1198927" y="126296"/>
                  </a:cubicBezTo>
                  <a:cubicBezTo>
                    <a:pt x="1194201" y="162212"/>
                    <a:pt x="1189947" y="198127"/>
                    <a:pt x="1185694" y="234044"/>
                  </a:cubicBezTo>
                  <a:cubicBezTo>
                    <a:pt x="1185221" y="237824"/>
                    <a:pt x="1185221" y="241604"/>
                    <a:pt x="1185694" y="245385"/>
                  </a:cubicBezTo>
                  <a:cubicBezTo>
                    <a:pt x="1191838" y="283664"/>
                    <a:pt x="1249964" y="310128"/>
                    <a:pt x="1281627" y="287917"/>
                  </a:cubicBezTo>
                  <a:cubicBezTo>
                    <a:pt x="1317543" y="262398"/>
                    <a:pt x="1352041" y="235461"/>
                    <a:pt x="1387012" y="208997"/>
                  </a:cubicBezTo>
                  <a:cubicBezTo>
                    <a:pt x="1412530" y="189621"/>
                    <a:pt x="1425290" y="190094"/>
                    <a:pt x="1450809" y="209942"/>
                  </a:cubicBezTo>
                  <a:cubicBezTo>
                    <a:pt x="1454118" y="212778"/>
                    <a:pt x="1457425" y="215140"/>
                    <a:pt x="1460733" y="218448"/>
                  </a:cubicBezTo>
                  <a:cubicBezTo>
                    <a:pt x="1490506" y="246803"/>
                    <a:pt x="1491924" y="255310"/>
                    <a:pt x="1471603" y="291225"/>
                  </a:cubicBezTo>
                  <a:cubicBezTo>
                    <a:pt x="1452228" y="325723"/>
                    <a:pt x="1433796" y="360693"/>
                    <a:pt x="1413476" y="394719"/>
                  </a:cubicBezTo>
                  <a:cubicBezTo>
                    <a:pt x="1398826" y="419766"/>
                    <a:pt x="1405442" y="440559"/>
                    <a:pt x="1421510" y="461825"/>
                  </a:cubicBezTo>
                  <a:cubicBezTo>
                    <a:pt x="1437578" y="483091"/>
                    <a:pt x="1456007" y="493488"/>
                    <a:pt x="1482945" y="486399"/>
                  </a:cubicBezTo>
                  <a:cubicBezTo>
                    <a:pt x="1524531" y="475530"/>
                    <a:pt x="1566118" y="465133"/>
                    <a:pt x="1607232" y="453791"/>
                  </a:cubicBezTo>
                  <a:cubicBezTo>
                    <a:pt x="1633696" y="446702"/>
                    <a:pt x="1645511" y="450956"/>
                    <a:pt x="1660161" y="474112"/>
                  </a:cubicBezTo>
                  <a:cubicBezTo>
                    <a:pt x="1666777" y="484037"/>
                    <a:pt x="1672447" y="494433"/>
                    <a:pt x="1676228" y="505775"/>
                  </a:cubicBezTo>
                  <a:cubicBezTo>
                    <a:pt x="1683317" y="526096"/>
                    <a:pt x="1680008" y="538855"/>
                    <a:pt x="1662996" y="552559"/>
                  </a:cubicBezTo>
                  <a:cubicBezTo>
                    <a:pt x="1627553" y="580914"/>
                    <a:pt x="1592582" y="609269"/>
                    <a:pt x="1556667" y="637151"/>
                  </a:cubicBezTo>
                  <a:cubicBezTo>
                    <a:pt x="1538708" y="650855"/>
                    <a:pt x="1533982" y="667869"/>
                    <a:pt x="1537763" y="688662"/>
                  </a:cubicBezTo>
                  <a:cubicBezTo>
                    <a:pt x="1539182" y="695750"/>
                    <a:pt x="1541545" y="702366"/>
                    <a:pt x="1543434" y="709455"/>
                  </a:cubicBezTo>
                  <a:cubicBezTo>
                    <a:pt x="1549578" y="731666"/>
                    <a:pt x="1564227" y="743953"/>
                    <a:pt x="1586911" y="746789"/>
                  </a:cubicBezTo>
                  <a:cubicBezTo>
                    <a:pt x="1629916" y="752460"/>
                    <a:pt x="1672920" y="758603"/>
                    <a:pt x="1715452" y="764274"/>
                  </a:cubicBezTo>
                  <a:cubicBezTo>
                    <a:pt x="1740971" y="767582"/>
                    <a:pt x="1754203" y="779869"/>
                    <a:pt x="1757039" y="805388"/>
                  </a:cubicBezTo>
                  <a:cubicBezTo>
                    <a:pt x="1758457" y="817675"/>
                    <a:pt x="1759874" y="829962"/>
                    <a:pt x="1758457" y="842249"/>
                  </a:cubicBezTo>
                  <a:cubicBezTo>
                    <a:pt x="1756093" y="861624"/>
                    <a:pt x="1746169" y="872494"/>
                    <a:pt x="1728212" y="877692"/>
                  </a:cubicBezTo>
                  <a:cubicBezTo>
                    <a:pt x="1688042" y="889034"/>
                    <a:pt x="1647401" y="900375"/>
                    <a:pt x="1607232" y="912190"/>
                  </a:cubicBezTo>
                  <a:cubicBezTo>
                    <a:pt x="1568008" y="923532"/>
                    <a:pt x="1550050" y="953304"/>
                    <a:pt x="1558085" y="993946"/>
                  </a:cubicBezTo>
                  <a:cubicBezTo>
                    <a:pt x="1560919" y="1009541"/>
                    <a:pt x="1569899" y="1019465"/>
                    <a:pt x="1583130" y="1027027"/>
                  </a:cubicBezTo>
                  <a:cubicBezTo>
                    <a:pt x="1619992" y="1048765"/>
                    <a:pt x="1656852" y="1070503"/>
                    <a:pt x="1694186" y="1092241"/>
                  </a:cubicBezTo>
                  <a:cubicBezTo>
                    <a:pt x="1721596" y="1108310"/>
                    <a:pt x="1725849" y="1117761"/>
                    <a:pt x="1718288" y="1148479"/>
                  </a:cubicBezTo>
                  <a:cubicBezTo>
                    <a:pt x="1717815" y="1150369"/>
                    <a:pt x="1717815" y="1152259"/>
                    <a:pt x="1717342" y="1154149"/>
                  </a:cubicBezTo>
                  <a:cubicBezTo>
                    <a:pt x="1706000" y="1191483"/>
                    <a:pt x="1693241" y="1209914"/>
                    <a:pt x="1650709" y="1201879"/>
                  </a:cubicBezTo>
                  <a:cubicBezTo>
                    <a:pt x="1612431" y="1194318"/>
                    <a:pt x="1573207" y="1192901"/>
                    <a:pt x="1534456" y="1187230"/>
                  </a:cubicBezTo>
                  <a:cubicBezTo>
                    <a:pt x="1507046" y="1183449"/>
                    <a:pt x="1489088" y="1194318"/>
                    <a:pt x="1475857" y="1217474"/>
                  </a:cubicBezTo>
                  <a:cubicBezTo>
                    <a:pt x="1462151" y="1241103"/>
                    <a:pt x="1456007" y="1263314"/>
                    <a:pt x="1474910" y="1287416"/>
                  </a:cubicBezTo>
                  <a:cubicBezTo>
                    <a:pt x="1500430" y="1320024"/>
                    <a:pt x="1525004" y="1353577"/>
                    <a:pt x="1550050" y="1386657"/>
                  </a:cubicBezTo>
                  <a:cubicBezTo>
                    <a:pt x="1570844" y="1413594"/>
                    <a:pt x="1570844" y="1424463"/>
                    <a:pt x="1550050" y="1451400"/>
                  </a:cubicBezTo>
                  <a:cubicBezTo>
                    <a:pt x="1549105" y="1452345"/>
                    <a:pt x="1548160" y="1453763"/>
                    <a:pt x="1547215" y="1454708"/>
                  </a:cubicBezTo>
                  <a:cubicBezTo>
                    <a:pt x="1519805" y="1484008"/>
                    <a:pt x="1508936" y="1496767"/>
                    <a:pt x="1465932" y="1470775"/>
                  </a:cubicBezTo>
                  <a:cubicBezTo>
                    <a:pt x="1432852" y="1450927"/>
                    <a:pt x="1397881" y="1433914"/>
                    <a:pt x="1365273" y="1414066"/>
                  </a:cubicBezTo>
                  <a:cubicBezTo>
                    <a:pt x="1338336" y="1397999"/>
                    <a:pt x="1317543" y="1407450"/>
                    <a:pt x="1296277" y="1423991"/>
                  </a:cubicBezTo>
                  <a:cubicBezTo>
                    <a:pt x="1275011" y="1440058"/>
                    <a:pt x="1266504" y="1459434"/>
                    <a:pt x="1274066" y="1486370"/>
                  </a:cubicBezTo>
                  <a:cubicBezTo>
                    <a:pt x="1285880" y="1527958"/>
                    <a:pt x="1296277" y="1570016"/>
                    <a:pt x="1306673" y="1612076"/>
                  </a:cubicBezTo>
                  <a:cubicBezTo>
                    <a:pt x="1312345" y="1634759"/>
                    <a:pt x="1307619" y="1647047"/>
                    <a:pt x="1288243" y="1659333"/>
                  </a:cubicBezTo>
                  <a:cubicBezTo>
                    <a:pt x="1277847" y="1665949"/>
                    <a:pt x="1266977" y="1672093"/>
                    <a:pt x="1255163" y="1676346"/>
                  </a:cubicBezTo>
                  <a:cubicBezTo>
                    <a:pt x="1234370" y="1683907"/>
                    <a:pt x="1219247" y="1680126"/>
                    <a:pt x="1205542" y="1662641"/>
                  </a:cubicBezTo>
                  <a:cubicBezTo>
                    <a:pt x="1179550" y="1630034"/>
                    <a:pt x="1153559" y="1596953"/>
                    <a:pt x="1127567" y="1563873"/>
                  </a:cubicBezTo>
                  <a:cubicBezTo>
                    <a:pt x="1102520" y="1532683"/>
                    <a:pt x="1057154" y="1528430"/>
                    <a:pt x="1026909" y="1555366"/>
                  </a:cubicBezTo>
                  <a:cubicBezTo>
                    <a:pt x="1018874" y="1562455"/>
                    <a:pt x="1015095" y="1571434"/>
                    <a:pt x="1013676" y="1581831"/>
                  </a:cubicBezTo>
                  <a:cubicBezTo>
                    <a:pt x="1007533" y="1625308"/>
                    <a:pt x="1000444" y="1668312"/>
                    <a:pt x="995719" y="1711790"/>
                  </a:cubicBezTo>
                  <a:cubicBezTo>
                    <a:pt x="992883" y="1734473"/>
                    <a:pt x="983904" y="1750541"/>
                    <a:pt x="961693" y="1757630"/>
                  </a:cubicBezTo>
                  <a:cubicBezTo>
                    <a:pt x="942790" y="1757630"/>
                    <a:pt x="923414" y="1757630"/>
                    <a:pt x="904511" y="1757630"/>
                  </a:cubicBezTo>
                  <a:cubicBezTo>
                    <a:pt x="891279" y="1749595"/>
                    <a:pt x="883718" y="1737781"/>
                    <a:pt x="879465" y="1722658"/>
                  </a:cubicBezTo>
                  <a:cubicBezTo>
                    <a:pt x="868123" y="1681072"/>
                    <a:pt x="855363" y="1639485"/>
                    <a:pt x="844021" y="1597426"/>
                  </a:cubicBezTo>
                  <a:cubicBezTo>
                    <a:pt x="837878" y="1575215"/>
                    <a:pt x="824174" y="1563401"/>
                    <a:pt x="801963" y="1560565"/>
                  </a:cubicBezTo>
                  <a:cubicBezTo>
                    <a:pt x="793456" y="1559620"/>
                    <a:pt x="784949" y="1558202"/>
                    <a:pt x="776443" y="1557729"/>
                  </a:cubicBezTo>
                  <a:cubicBezTo>
                    <a:pt x="756595" y="1556312"/>
                    <a:pt x="742891" y="1565291"/>
                    <a:pt x="732966" y="1581831"/>
                  </a:cubicBezTo>
                  <a:cubicBezTo>
                    <a:pt x="729185" y="1587975"/>
                    <a:pt x="725877" y="1594117"/>
                    <a:pt x="722097" y="1600261"/>
                  </a:cubicBezTo>
                  <a:cubicBezTo>
                    <a:pt x="702248" y="1633814"/>
                    <a:pt x="682873" y="1667840"/>
                    <a:pt x="662553" y="1700920"/>
                  </a:cubicBezTo>
                  <a:cubicBezTo>
                    <a:pt x="651683" y="1719350"/>
                    <a:pt x="638450" y="1724076"/>
                    <a:pt x="617658" y="1719350"/>
                  </a:cubicBezTo>
                  <a:cubicBezTo>
                    <a:pt x="604898" y="1716515"/>
                    <a:pt x="593084" y="1712262"/>
                    <a:pt x="581269" y="1707064"/>
                  </a:cubicBezTo>
                  <a:cubicBezTo>
                    <a:pt x="560476" y="1697139"/>
                    <a:pt x="553860" y="1684380"/>
                    <a:pt x="556696" y="1661224"/>
                  </a:cubicBezTo>
                  <a:cubicBezTo>
                    <a:pt x="561893" y="1618219"/>
                    <a:pt x="566147" y="1575215"/>
                    <a:pt x="572290" y="1532210"/>
                  </a:cubicBezTo>
                  <a:cubicBezTo>
                    <a:pt x="576543" y="1501966"/>
                    <a:pt x="560476" y="1485426"/>
                    <a:pt x="536847" y="1472193"/>
                  </a:cubicBezTo>
                  <a:cubicBezTo>
                    <a:pt x="513691" y="1459434"/>
                    <a:pt x="492898" y="1457543"/>
                    <a:pt x="471159" y="1475501"/>
                  </a:cubicBezTo>
                  <a:cubicBezTo>
                    <a:pt x="440914" y="1499603"/>
                    <a:pt x="409251" y="1521814"/>
                    <a:pt x="379007" y="1545443"/>
                  </a:cubicBezTo>
                  <a:cubicBezTo>
                    <a:pt x="348290" y="1569544"/>
                    <a:pt x="335057" y="1574742"/>
                    <a:pt x="297251" y="1540717"/>
                  </a:cubicBezTo>
                  <a:cubicBezTo>
                    <a:pt x="294888" y="1538354"/>
                    <a:pt x="292525" y="1535991"/>
                    <a:pt x="290162" y="1533628"/>
                  </a:cubicBezTo>
                  <a:cubicBezTo>
                    <a:pt x="271732" y="1514725"/>
                    <a:pt x="269841" y="1500075"/>
                    <a:pt x="283074" y="1476919"/>
                  </a:cubicBezTo>
                  <a:cubicBezTo>
                    <a:pt x="303395" y="1440531"/>
                    <a:pt x="324187" y="1403669"/>
                    <a:pt x="344509" y="1367281"/>
                  </a:cubicBezTo>
                  <a:cubicBezTo>
                    <a:pt x="350179" y="1356885"/>
                    <a:pt x="356323" y="1346488"/>
                    <a:pt x="354905" y="1333728"/>
                  </a:cubicBezTo>
                  <a:cubicBezTo>
                    <a:pt x="351597" y="1295450"/>
                    <a:pt x="309065" y="1265205"/>
                    <a:pt x="272204" y="1274657"/>
                  </a:cubicBezTo>
                  <a:cubicBezTo>
                    <a:pt x="229672" y="1285525"/>
                    <a:pt x="187140" y="1296395"/>
                    <a:pt x="145081" y="1307737"/>
                  </a:cubicBezTo>
                  <a:cubicBezTo>
                    <a:pt x="128069" y="1312462"/>
                    <a:pt x="115309" y="1307264"/>
                    <a:pt x="104440" y="1294032"/>
                  </a:cubicBezTo>
                  <a:cubicBezTo>
                    <a:pt x="95461" y="1283162"/>
                    <a:pt x="89790" y="1270876"/>
                    <a:pt x="84119" y="1258116"/>
                  </a:cubicBezTo>
                  <a:cubicBezTo>
                    <a:pt x="74668" y="1235905"/>
                    <a:pt x="78921" y="1219837"/>
                    <a:pt x="97824" y="1205188"/>
                  </a:cubicBezTo>
                  <a:cubicBezTo>
                    <a:pt x="129014" y="1180141"/>
                    <a:pt x="160676" y="1155567"/>
                    <a:pt x="191866" y="1130521"/>
                  </a:cubicBezTo>
                  <a:cubicBezTo>
                    <a:pt x="224946" y="1105002"/>
                    <a:pt x="227782" y="1094132"/>
                    <a:pt x="216913" y="1054436"/>
                  </a:cubicBezTo>
                  <a:cubicBezTo>
                    <a:pt x="209352" y="1028444"/>
                    <a:pt x="193757" y="1014739"/>
                    <a:pt x="166347" y="1011904"/>
                  </a:cubicBezTo>
                  <a:cubicBezTo>
                    <a:pt x="126651" y="1007650"/>
                    <a:pt x="87427" y="1000090"/>
                    <a:pt x="47731" y="995836"/>
                  </a:cubicBezTo>
                  <a:cubicBezTo>
                    <a:pt x="25047" y="993473"/>
                    <a:pt x="8980" y="984495"/>
                    <a:pt x="945" y="962756"/>
                  </a:cubicBezTo>
                  <a:cubicBezTo>
                    <a:pt x="0" y="942435"/>
                    <a:pt x="0" y="923532"/>
                    <a:pt x="0" y="904157"/>
                  </a:cubicBezTo>
                  <a:cubicBezTo>
                    <a:pt x="7562" y="889979"/>
                    <a:pt x="19376" y="882891"/>
                    <a:pt x="34499" y="879109"/>
                  </a:cubicBezTo>
                  <a:cubicBezTo>
                    <a:pt x="75140" y="868241"/>
                    <a:pt x="114837" y="855954"/>
                    <a:pt x="155478" y="845084"/>
                  </a:cubicBezTo>
                  <a:cubicBezTo>
                    <a:pt x="180051" y="838469"/>
                    <a:pt x="194702" y="824763"/>
                    <a:pt x="197065" y="798772"/>
                  </a:cubicBezTo>
                  <a:cubicBezTo>
                    <a:pt x="197538" y="792156"/>
                    <a:pt x="198482" y="785540"/>
                    <a:pt x="199428" y="778923"/>
                  </a:cubicBezTo>
                  <a:cubicBezTo>
                    <a:pt x="201791" y="756713"/>
                    <a:pt x="191866" y="741590"/>
                    <a:pt x="173436" y="730721"/>
                  </a:cubicBezTo>
                  <a:cubicBezTo>
                    <a:pt x="136575" y="709455"/>
                    <a:pt x="100187" y="687717"/>
                    <a:pt x="63798" y="666451"/>
                  </a:cubicBezTo>
                  <a:cubicBezTo>
                    <a:pt x="36861" y="650855"/>
                    <a:pt x="32136" y="639041"/>
                    <a:pt x="40169" y="608797"/>
                  </a:cubicBezTo>
                  <a:cubicBezTo>
                    <a:pt x="41114" y="605961"/>
                    <a:pt x="41587" y="603126"/>
                    <a:pt x="42532" y="600763"/>
                  </a:cubicBezTo>
                  <a:cubicBezTo>
                    <a:pt x="54346" y="561539"/>
                    <a:pt x="64743" y="553977"/>
                    <a:pt x="104912" y="557758"/>
                  </a:cubicBezTo>
                  <a:cubicBezTo>
                    <a:pt x="143663" y="561539"/>
                    <a:pt x="182414" y="565792"/>
                    <a:pt x="221166" y="570990"/>
                  </a:cubicBezTo>
                  <a:cubicBezTo>
                    <a:pt x="251883" y="574771"/>
                    <a:pt x="265115" y="569572"/>
                    <a:pt x="280711" y="543581"/>
                  </a:cubicBezTo>
                  <a:cubicBezTo>
                    <a:pt x="302921" y="507665"/>
                    <a:pt x="301977" y="496323"/>
                    <a:pt x="275985" y="462771"/>
                  </a:cubicBezTo>
                  <a:cubicBezTo>
                    <a:pt x="251411" y="431107"/>
                    <a:pt x="227309" y="398973"/>
                    <a:pt x="203680" y="366837"/>
                  </a:cubicBezTo>
                  <a:cubicBezTo>
                    <a:pt x="189503" y="347934"/>
                    <a:pt x="189503" y="332339"/>
                    <a:pt x="203680" y="313436"/>
                  </a:cubicBezTo>
                  <a:cubicBezTo>
                    <a:pt x="210769" y="303984"/>
                    <a:pt x="218331" y="294533"/>
                    <a:pt x="227309" y="286972"/>
                  </a:cubicBezTo>
                  <a:cubicBezTo>
                    <a:pt x="245267" y="271850"/>
                    <a:pt x="257555" y="269959"/>
                    <a:pt x="277875" y="281301"/>
                  </a:cubicBezTo>
                  <a:cubicBezTo>
                    <a:pt x="313791" y="301149"/>
                    <a:pt x="350653" y="319579"/>
                    <a:pt x="385150" y="341790"/>
                  </a:cubicBezTo>
                  <a:cubicBezTo>
                    <a:pt x="424847" y="367310"/>
                    <a:pt x="452256" y="350297"/>
                    <a:pt x="481083" y="314854"/>
                  </a:cubicBezTo>
                  <a:cubicBezTo>
                    <a:pt x="490535" y="303039"/>
                    <a:pt x="487227" y="287444"/>
                    <a:pt x="483446" y="273267"/>
                  </a:cubicBezTo>
                  <a:cubicBezTo>
                    <a:pt x="473049" y="233098"/>
                    <a:pt x="462653" y="192929"/>
                    <a:pt x="452256" y="152760"/>
                  </a:cubicBezTo>
                  <a:cubicBezTo>
                    <a:pt x="444695" y="123933"/>
                    <a:pt x="449420" y="112118"/>
                    <a:pt x="474939" y="96996"/>
                  </a:cubicBezTo>
                  <a:cubicBezTo>
                    <a:pt x="480610" y="93688"/>
                    <a:pt x="486281" y="90380"/>
                    <a:pt x="492425" y="87545"/>
                  </a:cubicBezTo>
                  <a:cubicBezTo>
                    <a:pt x="523142" y="73367"/>
                    <a:pt x="536847" y="76675"/>
                    <a:pt x="557640" y="103612"/>
                  </a:cubicBezTo>
                  <a:cubicBezTo>
                    <a:pt x="582687" y="135275"/>
                    <a:pt x="607733" y="167410"/>
                    <a:pt x="632780" y="199072"/>
                  </a:cubicBezTo>
                  <a:cubicBezTo>
                    <a:pt x="656409" y="228372"/>
                    <a:pt x="711700" y="228372"/>
                    <a:pt x="735329" y="198600"/>
                  </a:cubicBezTo>
                  <a:cubicBezTo>
                    <a:pt x="745254" y="185841"/>
                    <a:pt x="745254" y="169773"/>
                    <a:pt x="747617" y="155123"/>
                  </a:cubicBezTo>
                  <a:cubicBezTo>
                    <a:pt x="753287" y="118262"/>
                    <a:pt x="758013" y="81401"/>
                    <a:pt x="762739" y="44540"/>
                  </a:cubicBezTo>
                  <a:cubicBezTo>
                    <a:pt x="766520" y="15240"/>
                    <a:pt x="774553" y="7206"/>
                    <a:pt x="803852" y="2009"/>
                  </a:cubicBezTo>
                  <a:cubicBezTo>
                    <a:pt x="816140" y="-355"/>
                    <a:pt x="828427" y="-355"/>
                    <a:pt x="840714" y="591"/>
                  </a:cubicBezTo>
                  <a:close/>
                </a:path>
              </a:pathLst>
            </a:custGeom>
            <a:solidFill>
              <a:srgbClr val="2CB8AE"/>
            </a:solidFill>
            <a:ln w="515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ndParaRPr>
            </a:p>
          </p:txBody>
        </p:sp>
      </p:grpSp>
      <p:grpSp>
        <p:nvGrpSpPr>
          <p:cNvPr id="42" name="Groupe 41">
            <a:extLst>
              <a:ext uri="{FF2B5EF4-FFF2-40B4-BE49-F238E27FC236}">
                <a16:creationId xmlns:a16="http://schemas.microsoft.com/office/drawing/2014/main" id="{3873B9E9-9EC5-22AD-97C5-7C223AC35E83}"/>
              </a:ext>
            </a:extLst>
          </p:cNvPr>
          <p:cNvGrpSpPr/>
          <p:nvPr/>
        </p:nvGrpSpPr>
        <p:grpSpPr>
          <a:xfrm>
            <a:off x="187082" y="2232851"/>
            <a:ext cx="3203911" cy="548640"/>
            <a:chOff x="8154688" y="1717396"/>
            <a:chExt cx="3203911" cy="983673"/>
          </a:xfrm>
        </p:grpSpPr>
        <p:sp>
          <p:nvSpPr>
            <p:cNvPr id="43" name="TextBox 22">
              <a:extLst>
                <a:ext uri="{FF2B5EF4-FFF2-40B4-BE49-F238E27FC236}">
                  <a16:creationId xmlns:a16="http://schemas.microsoft.com/office/drawing/2014/main" id="{D0A212DA-DD34-36D6-35A5-62A3E1548741}"/>
                </a:ext>
              </a:extLst>
            </p:cNvPr>
            <p:cNvSpPr txBox="1"/>
            <p:nvPr/>
          </p:nvSpPr>
          <p:spPr>
            <a:xfrm>
              <a:off x="8154688" y="1717396"/>
              <a:ext cx="3065562" cy="938097"/>
            </a:xfrm>
            <a:prstGeom prst="rect">
              <a:avLst/>
            </a:prstGeom>
            <a:noFill/>
          </p:spPr>
          <p:txBody>
            <a:bodyPr wrap="square"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endParaRPr kumimoji="0" lang="en-US" sz="28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44" name="object 9">
              <a:extLst>
                <a:ext uri="{FF2B5EF4-FFF2-40B4-BE49-F238E27FC236}">
                  <a16:creationId xmlns:a16="http://schemas.microsoft.com/office/drawing/2014/main" id="{A9EB8ED2-44B4-EBA8-42CE-67A300926F98}"/>
                </a:ext>
              </a:extLst>
            </p:cNvPr>
            <p:cNvSpPr/>
            <p:nvPr/>
          </p:nvSpPr>
          <p:spPr>
            <a:xfrm>
              <a:off x="8154688" y="1717396"/>
              <a:ext cx="3203911" cy="983673"/>
            </a:xfrm>
            <a:custGeom>
              <a:avLst/>
              <a:gdLst/>
              <a:ahLst/>
              <a:cxnLst/>
              <a:rect l="l" t="t" r="r" b="b"/>
              <a:pathLst>
                <a:path w="2316479" h="510540">
                  <a:moveTo>
                    <a:pt x="0" y="191388"/>
                  </a:moveTo>
                  <a:lnTo>
                    <a:pt x="5056" y="147516"/>
                  </a:lnTo>
                  <a:lnTo>
                    <a:pt x="19459" y="107237"/>
                  </a:lnTo>
                  <a:lnTo>
                    <a:pt x="42057" y="71700"/>
                  </a:lnTo>
                  <a:lnTo>
                    <a:pt x="71700" y="42057"/>
                  </a:lnTo>
                  <a:lnTo>
                    <a:pt x="107237" y="19459"/>
                  </a:lnTo>
                  <a:lnTo>
                    <a:pt x="147516" y="5056"/>
                  </a:lnTo>
                  <a:lnTo>
                    <a:pt x="191388" y="0"/>
                  </a:lnTo>
                  <a:lnTo>
                    <a:pt x="2125091" y="0"/>
                  </a:lnTo>
                  <a:lnTo>
                    <a:pt x="2168963" y="5056"/>
                  </a:lnTo>
                  <a:lnTo>
                    <a:pt x="2209242" y="19459"/>
                  </a:lnTo>
                  <a:lnTo>
                    <a:pt x="2244779" y="42057"/>
                  </a:lnTo>
                  <a:lnTo>
                    <a:pt x="2274422" y="71700"/>
                  </a:lnTo>
                  <a:lnTo>
                    <a:pt x="2297020" y="107237"/>
                  </a:lnTo>
                  <a:lnTo>
                    <a:pt x="2311423" y="147516"/>
                  </a:lnTo>
                  <a:lnTo>
                    <a:pt x="2316479" y="191388"/>
                  </a:lnTo>
                  <a:lnTo>
                    <a:pt x="2316479" y="319150"/>
                  </a:lnTo>
                  <a:lnTo>
                    <a:pt x="2311423" y="363023"/>
                  </a:lnTo>
                  <a:lnTo>
                    <a:pt x="2297020" y="403302"/>
                  </a:lnTo>
                  <a:lnTo>
                    <a:pt x="2274422" y="438839"/>
                  </a:lnTo>
                  <a:lnTo>
                    <a:pt x="2244779" y="468482"/>
                  </a:lnTo>
                  <a:lnTo>
                    <a:pt x="2209242" y="491080"/>
                  </a:lnTo>
                  <a:lnTo>
                    <a:pt x="2168963" y="505483"/>
                  </a:lnTo>
                  <a:lnTo>
                    <a:pt x="2125091" y="510539"/>
                  </a:lnTo>
                  <a:lnTo>
                    <a:pt x="191388" y="510539"/>
                  </a:lnTo>
                  <a:lnTo>
                    <a:pt x="147516" y="505483"/>
                  </a:lnTo>
                  <a:lnTo>
                    <a:pt x="107237" y="491080"/>
                  </a:lnTo>
                  <a:lnTo>
                    <a:pt x="71700" y="468482"/>
                  </a:lnTo>
                  <a:lnTo>
                    <a:pt x="42057" y="438839"/>
                  </a:lnTo>
                  <a:lnTo>
                    <a:pt x="19459" y="403302"/>
                  </a:lnTo>
                  <a:lnTo>
                    <a:pt x="5056" y="363023"/>
                  </a:lnTo>
                  <a:lnTo>
                    <a:pt x="0" y="319150"/>
                  </a:lnTo>
                  <a:lnTo>
                    <a:pt x="0" y="191388"/>
                  </a:lnTo>
                  <a:close/>
                </a:path>
              </a:pathLst>
            </a:custGeom>
            <a:ln w="50800">
              <a:solidFill>
                <a:srgbClr val="5CBE7A"/>
              </a:solidFill>
            </a:ln>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Arial"/>
                <a:cs typeface="+mn-cs"/>
              </a:endParaRPr>
            </a:p>
          </p:txBody>
        </p:sp>
      </p:grpSp>
      <p:sp>
        <p:nvSpPr>
          <p:cNvPr id="52" name="ZoneTexte 51">
            <a:extLst>
              <a:ext uri="{FF2B5EF4-FFF2-40B4-BE49-F238E27FC236}">
                <a16:creationId xmlns:a16="http://schemas.microsoft.com/office/drawing/2014/main" id="{3D764A36-3D80-31AF-944F-FA3DDC74E1F5}"/>
              </a:ext>
            </a:extLst>
          </p:cNvPr>
          <p:cNvSpPr txBox="1"/>
          <p:nvPr/>
        </p:nvSpPr>
        <p:spPr>
          <a:xfrm>
            <a:off x="2928610" y="3314964"/>
            <a:ext cx="6231466" cy="966931"/>
          </a:xfrm>
          <a:prstGeom prst="rect">
            <a:avLst/>
          </a:prstGeom>
          <a:noFill/>
        </p:spPr>
        <p:txBody>
          <a:bodyPr wrap="square">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lang="en-US" sz="2800" b="1" spc="-5" dirty="0">
                <a:solidFill>
                  <a:srgbClr val="FFFFFF"/>
                </a:solidFill>
                <a:latin typeface="Times New Roman" panose="02020603050405020304" pitchFamily="18" charset="0"/>
                <a:cs typeface="Times New Roman" panose="02020603050405020304" pitchFamily="18" charset="0"/>
              </a:rPr>
              <a:t>Proposed</a:t>
            </a:r>
          </a:p>
          <a:p>
            <a:pPr marL="12700" marR="0" lvl="0" indent="0" algn="ctr" defTabSz="914400" rtl="0" eaLnBrk="1" fontAlgn="auto" latinLnBrk="0" hangingPunct="1">
              <a:lnSpc>
                <a:spcPct val="100000"/>
              </a:lnSpc>
              <a:spcBef>
                <a:spcPts val="100"/>
              </a:spcBef>
              <a:spcAft>
                <a:spcPts val="0"/>
              </a:spcAft>
              <a:buClrTx/>
              <a:buSzTx/>
              <a:buFontTx/>
              <a:buNone/>
              <a:tabLst/>
              <a:defRPr/>
            </a:pPr>
            <a:r>
              <a:rPr lang="en-US" sz="2800" b="1" spc="-5" dirty="0">
                <a:solidFill>
                  <a:srgbClr val="FFFFFF"/>
                </a:solidFill>
                <a:latin typeface="Times New Roman" panose="02020603050405020304" pitchFamily="18" charset="0"/>
                <a:cs typeface="Times New Roman" panose="02020603050405020304" pitchFamily="18" charset="0"/>
              </a:rPr>
              <a:t>P</a:t>
            </a:r>
            <a:r>
              <a:rPr kumimoji="0" lang="en-US" sz="2800" b="1" i="0" u="none" strike="noStrike" kern="1200" cap="none" spc="-5"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latform</a:t>
            </a:r>
            <a:endParaRPr kumimoji="0" lang="en-US" sz="2800" b="1" i="0" u="none" strike="noStrike" kern="120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grpSp>
        <p:nvGrpSpPr>
          <p:cNvPr id="53" name="Groupe 52">
            <a:extLst>
              <a:ext uri="{FF2B5EF4-FFF2-40B4-BE49-F238E27FC236}">
                <a16:creationId xmlns:a16="http://schemas.microsoft.com/office/drawing/2014/main" id="{BD3819FE-A367-77F7-FAF0-BFD5EA9F8B0B}"/>
              </a:ext>
            </a:extLst>
          </p:cNvPr>
          <p:cNvGrpSpPr/>
          <p:nvPr/>
        </p:nvGrpSpPr>
        <p:grpSpPr>
          <a:xfrm>
            <a:off x="83727" y="5145507"/>
            <a:ext cx="3433343" cy="653806"/>
            <a:chOff x="8154688" y="1717396"/>
            <a:chExt cx="3203911" cy="983673"/>
          </a:xfrm>
        </p:grpSpPr>
        <p:sp>
          <p:nvSpPr>
            <p:cNvPr id="54" name="TextBox 22">
              <a:extLst>
                <a:ext uri="{FF2B5EF4-FFF2-40B4-BE49-F238E27FC236}">
                  <a16:creationId xmlns:a16="http://schemas.microsoft.com/office/drawing/2014/main" id="{5812B8EA-20E9-5859-3C3D-252DF0FBA51B}"/>
                </a:ext>
              </a:extLst>
            </p:cNvPr>
            <p:cNvSpPr txBox="1"/>
            <p:nvPr/>
          </p:nvSpPr>
          <p:spPr>
            <a:xfrm>
              <a:off x="8154688" y="1717396"/>
              <a:ext cx="3065562" cy="938097"/>
            </a:xfrm>
            <a:prstGeom prst="rect">
              <a:avLst/>
            </a:prstGeom>
            <a:noFill/>
          </p:spPr>
          <p:txBody>
            <a:bodyPr wrap="square"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endParaRPr kumimoji="0" lang="en-US" sz="28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55" name="object 9">
              <a:extLst>
                <a:ext uri="{FF2B5EF4-FFF2-40B4-BE49-F238E27FC236}">
                  <a16:creationId xmlns:a16="http://schemas.microsoft.com/office/drawing/2014/main" id="{7B2D0D5B-4B04-17DE-2677-935680220287}"/>
                </a:ext>
              </a:extLst>
            </p:cNvPr>
            <p:cNvSpPr/>
            <p:nvPr/>
          </p:nvSpPr>
          <p:spPr>
            <a:xfrm>
              <a:off x="8154688" y="1717396"/>
              <a:ext cx="3203911" cy="983673"/>
            </a:xfrm>
            <a:custGeom>
              <a:avLst/>
              <a:gdLst/>
              <a:ahLst/>
              <a:cxnLst/>
              <a:rect l="l" t="t" r="r" b="b"/>
              <a:pathLst>
                <a:path w="2316479" h="510540">
                  <a:moveTo>
                    <a:pt x="0" y="191388"/>
                  </a:moveTo>
                  <a:lnTo>
                    <a:pt x="5056" y="147516"/>
                  </a:lnTo>
                  <a:lnTo>
                    <a:pt x="19459" y="107237"/>
                  </a:lnTo>
                  <a:lnTo>
                    <a:pt x="42057" y="71700"/>
                  </a:lnTo>
                  <a:lnTo>
                    <a:pt x="71700" y="42057"/>
                  </a:lnTo>
                  <a:lnTo>
                    <a:pt x="107237" y="19459"/>
                  </a:lnTo>
                  <a:lnTo>
                    <a:pt x="147516" y="5056"/>
                  </a:lnTo>
                  <a:lnTo>
                    <a:pt x="191388" y="0"/>
                  </a:lnTo>
                  <a:lnTo>
                    <a:pt x="2125091" y="0"/>
                  </a:lnTo>
                  <a:lnTo>
                    <a:pt x="2168963" y="5056"/>
                  </a:lnTo>
                  <a:lnTo>
                    <a:pt x="2209242" y="19459"/>
                  </a:lnTo>
                  <a:lnTo>
                    <a:pt x="2244779" y="42057"/>
                  </a:lnTo>
                  <a:lnTo>
                    <a:pt x="2274422" y="71700"/>
                  </a:lnTo>
                  <a:lnTo>
                    <a:pt x="2297020" y="107237"/>
                  </a:lnTo>
                  <a:lnTo>
                    <a:pt x="2311423" y="147516"/>
                  </a:lnTo>
                  <a:lnTo>
                    <a:pt x="2316479" y="191388"/>
                  </a:lnTo>
                  <a:lnTo>
                    <a:pt x="2316479" y="319150"/>
                  </a:lnTo>
                  <a:lnTo>
                    <a:pt x="2311423" y="363023"/>
                  </a:lnTo>
                  <a:lnTo>
                    <a:pt x="2297020" y="403302"/>
                  </a:lnTo>
                  <a:lnTo>
                    <a:pt x="2274422" y="438839"/>
                  </a:lnTo>
                  <a:lnTo>
                    <a:pt x="2244779" y="468482"/>
                  </a:lnTo>
                  <a:lnTo>
                    <a:pt x="2209242" y="491080"/>
                  </a:lnTo>
                  <a:lnTo>
                    <a:pt x="2168963" y="505483"/>
                  </a:lnTo>
                  <a:lnTo>
                    <a:pt x="2125091" y="510539"/>
                  </a:lnTo>
                  <a:lnTo>
                    <a:pt x="191388" y="510539"/>
                  </a:lnTo>
                  <a:lnTo>
                    <a:pt x="147516" y="505483"/>
                  </a:lnTo>
                  <a:lnTo>
                    <a:pt x="107237" y="491080"/>
                  </a:lnTo>
                  <a:lnTo>
                    <a:pt x="71700" y="468482"/>
                  </a:lnTo>
                  <a:lnTo>
                    <a:pt x="42057" y="438839"/>
                  </a:lnTo>
                  <a:lnTo>
                    <a:pt x="19459" y="403302"/>
                  </a:lnTo>
                  <a:lnTo>
                    <a:pt x="5056" y="363023"/>
                  </a:lnTo>
                  <a:lnTo>
                    <a:pt x="0" y="319150"/>
                  </a:lnTo>
                  <a:lnTo>
                    <a:pt x="0" y="191388"/>
                  </a:lnTo>
                  <a:close/>
                </a:path>
              </a:pathLst>
            </a:custGeom>
            <a:ln w="50800">
              <a:solidFill>
                <a:srgbClr val="5CBE7A"/>
              </a:solidFill>
            </a:ln>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Arial"/>
                <a:cs typeface="+mn-cs"/>
              </a:endParaRPr>
            </a:p>
          </p:txBody>
        </p:sp>
      </p:grpSp>
      <p:grpSp>
        <p:nvGrpSpPr>
          <p:cNvPr id="56" name="Groupe 55">
            <a:extLst>
              <a:ext uri="{FF2B5EF4-FFF2-40B4-BE49-F238E27FC236}">
                <a16:creationId xmlns:a16="http://schemas.microsoft.com/office/drawing/2014/main" id="{D8CAEBCE-1332-887D-7256-4A9D42992FF9}"/>
              </a:ext>
            </a:extLst>
          </p:cNvPr>
          <p:cNvGrpSpPr/>
          <p:nvPr/>
        </p:nvGrpSpPr>
        <p:grpSpPr>
          <a:xfrm>
            <a:off x="8633968" y="5071113"/>
            <a:ext cx="3203911" cy="548640"/>
            <a:chOff x="8154688" y="1717396"/>
            <a:chExt cx="3203911" cy="983673"/>
          </a:xfrm>
        </p:grpSpPr>
        <p:sp>
          <p:nvSpPr>
            <p:cNvPr id="57" name="TextBox 22">
              <a:extLst>
                <a:ext uri="{FF2B5EF4-FFF2-40B4-BE49-F238E27FC236}">
                  <a16:creationId xmlns:a16="http://schemas.microsoft.com/office/drawing/2014/main" id="{811F7A70-3713-24ED-05D1-5C2B2D168C52}"/>
                </a:ext>
              </a:extLst>
            </p:cNvPr>
            <p:cNvSpPr txBox="1"/>
            <p:nvPr/>
          </p:nvSpPr>
          <p:spPr>
            <a:xfrm>
              <a:off x="8154688" y="1717396"/>
              <a:ext cx="3065562" cy="938097"/>
            </a:xfrm>
            <a:prstGeom prst="rect">
              <a:avLst/>
            </a:prstGeom>
            <a:noFill/>
          </p:spPr>
          <p:txBody>
            <a:bodyPr wrap="square"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endParaRPr kumimoji="0" lang="en-US" sz="28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58" name="object 9">
              <a:extLst>
                <a:ext uri="{FF2B5EF4-FFF2-40B4-BE49-F238E27FC236}">
                  <a16:creationId xmlns:a16="http://schemas.microsoft.com/office/drawing/2014/main" id="{F9DF9DA3-65FE-4BBB-084C-80A011EF30DA}"/>
                </a:ext>
              </a:extLst>
            </p:cNvPr>
            <p:cNvSpPr/>
            <p:nvPr/>
          </p:nvSpPr>
          <p:spPr>
            <a:xfrm>
              <a:off x="8154688" y="1717396"/>
              <a:ext cx="3203911" cy="983673"/>
            </a:xfrm>
            <a:custGeom>
              <a:avLst/>
              <a:gdLst/>
              <a:ahLst/>
              <a:cxnLst/>
              <a:rect l="l" t="t" r="r" b="b"/>
              <a:pathLst>
                <a:path w="2316479" h="510540">
                  <a:moveTo>
                    <a:pt x="0" y="191388"/>
                  </a:moveTo>
                  <a:lnTo>
                    <a:pt x="5056" y="147516"/>
                  </a:lnTo>
                  <a:lnTo>
                    <a:pt x="19459" y="107237"/>
                  </a:lnTo>
                  <a:lnTo>
                    <a:pt x="42057" y="71700"/>
                  </a:lnTo>
                  <a:lnTo>
                    <a:pt x="71700" y="42057"/>
                  </a:lnTo>
                  <a:lnTo>
                    <a:pt x="107237" y="19459"/>
                  </a:lnTo>
                  <a:lnTo>
                    <a:pt x="147516" y="5056"/>
                  </a:lnTo>
                  <a:lnTo>
                    <a:pt x="191388" y="0"/>
                  </a:lnTo>
                  <a:lnTo>
                    <a:pt x="2125091" y="0"/>
                  </a:lnTo>
                  <a:lnTo>
                    <a:pt x="2168963" y="5056"/>
                  </a:lnTo>
                  <a:lnTo>
                    <a:pt x="2209242" y="19459"/>
                  </a:lnTo>
                  <a:lnTo>
                    <a:pt x="2244779" y="42057"/>
                  </a:lnTo>
                  <a:lnTo>
                    <a:pt x="2274422" y="71700"/>
                  </a:lnTo>
                  <a:lnTo>
                    <a:pt x="2297020" y="107237"/>
                  </a:lnTo>
                  <a:lnTo>
                    <a:pt x="2311423" y="147516"/>
                  </a:lnTo>
                  <a:lnTo>
                    <a:pt x="2316479" y="191388"/>
                  </a:lnTo>
                  <a:lnTo>
                    <a:pt x="2316479" y="319150"/>
                  </a:lnTo>
                  <a:lnTo>
                    <a:pt x="2311423" y="363023"/>
                  </a:lnTo>
                  <a:lnTo>
                    <a:pt x="2297020" y="403302"/>
                  </a:lnTo>
                  <a:lnTo>
                    <a:pt x="2274422" y="438839"/>
                  </a:lnTo>
                  <a:lnTo>
                    <a:pt x="2244779" y="468482"/>
                  </a:lnTo>
                  <a:lnTo>
                    <a:pt x="2209242" y="491080"/>
                  </a:lnTo>
                  <a:lnTo>
                    <a:pt x="2168963" y="505483"/>
                  </a:lnTo>
                  <a:lnTo>
                    <a:pt x="2125091" y="510539"/>
                  </a:lnTo>
                  <a:lnTo>
                    <a:pt x="191388" y="510539"/>
                  </a:lnTo>
                  <a:lnTo>
                    <a:pt x="147516" y="505483"/>
                  </a:lnTo>
                  <a:lnTo>
                    <a:pt x="107237" y="491080"/>
                  </a:lnTo>
                  <a:lnTo>
                    <a:pt x="71700" y="468482"/>
                  </a:lnTo>
                  <a:lnTo>
                    <a:pt x="42057" y="438839"/>
                  </a:lnTo>
                  <a:lnTo>
                    <a:pt x="19459" y="403302"/>
                  </a:lnTo>
                  <a:lnTo>
                    <a:pt x="5056" y="363023"/>
                  </a:lnTo>
                  <a:lnTo>
                    <a:pt x="0" y="319150"/>
                  </a:lnTo>
                  <a:lnTo>
                    <a:pt x="0" y="191388"/>
                  </a:lnTo>
                  <a:close/>
                </a:path>
              </a:pathLst>
            </a:custGeom>
            <a:ln w="50800">
              <a:solidFill>
                <a:srgbClr val="5CBE7A"/>
              </a:solidFill>
            </a:ln>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Arial"/>
                <a:cs typeface="+mn-cs"/>
              </a:endParaRPr>
            </a:p>
          </p:txBody>
        </p:sp>
      </p:grpSp>
      <p:grpSp>
        <p:nvGrpSpPr>
          <p:cNvPr id="59" name="Groupe 58">
            <a:extLst>
              <a:ext uri="{FF2B5EF4-FFF2-40B4-BE49-F238E27FC236}">
                <a16:creationId xmlns:a16="http://schemas.microsoft.com/office/drawing/2014/main" id="{52A87B92-4660-EB41-2BFC-CFA911DB36F3}"/>
              </a:ext>
            </a:extLst>
          </p:cNvPr>
          <p:cNvGrpSpPr/>
          <p:nvPr/>
        </p:nvGrpSpPr>
        <p:grpSpPr>
          <a:xfrm>
            <a:off x="8709135" y="2207508"/>
            <a:ext cx="3203911" cy="548640"/>
            <a:chOff x="8154688" y="1717396"/>
            <a:chExt cx="3203911" cy="983673"/>
          </a:xfrm>
        </p:grpSpPr>
        <p:sp>
          <p:nvSpPr>
            <p:cNvPr id="60" name="TextBox 22">
              <a:extLst>
                <a:ext uri="{FF2B5EF4-FFF2-40B4-BE49-F238E27FC236}">
                  <a16:creationId xmlns:a16="http://schemas.microsoft.com/office/drawing/2014/main" id="{E09AEFCB-1CA7-7D75-A2B8-78D05FB8BED9}"/>
                </a:ext>
              </a:extLst>
            </p:cNvPr>
            <p:cNvSpPr txBox="1"/>
            <p:nvPr/>
          </p:nvSpPr>
          <p:spPr>
            <a:xfrm>
              <a:off x="8154688" y="1717396"/>
              <a:ext cx="3065562" cy="938097"/>
            </a:xfrm>
            <a:prstGeom prst="rect">
              <a:avLst/>
            </a:prstGeom>
            <a:noFill/>
          </p:spPr>
          <p:txBody>
            <a:bodyPr wrap="square"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endParaRPr kumimoji="0" lang="en-US" sz="28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61" name="object 9">
              <a:extLst>
                <a:ext uri="{FF2B5EF4-FFF2-40B4-BE49-F238E27FC236}">
                  <a16:creationId xmlns:a16="http://schemas.microsoft.com/office/drawing/2014/main" id="{D5F3BF38-CDF5-F43A-104D-B04029ADF668}"/>
                </a:ext>
              </a:extLst>
            </p:cNvPr>
            <p:cNvSpPr/>
            <p:nvPr/>
          </p:nvSpPr>
          <p:spPr>
            <a:xfrm>
              <a:off x="8154688" y="1717396"/>
              <a:ext cx="3203911" cy="983673"/>
            </a:xfrm>
            <a:custGeom>
              <a:avLst/>
              <a:gdLst/>
              <a:ahLst/>
              <a:cxnLst/>
              <a:rect l="l" t="t" r="r" b="b"/>
              <a:pathLst>
                <a:path w="2316479" h="510540">
                  <a:moveTo>
                    <a:pt x="0" y="191388"/>
                  </a:moveTo>
                  <a:lnTo>
                    <a:pt x="5056" y="147516"/>
                  </a:lnTo>
                  <a:lnTo>
                    <a:pt x="19459" y="107237"/>
                  </a:lnTo>
                  <a:lnTo>
                    <a:pt x="42057" y="71700"/>
                  </a:lnTo>
                  <a:lnTo>
                    <a:pt x="71700" y="42057"/>
                  </a:lnTo>
                  <a:lnTo>
                    <a:pt x="107237" y="19459"/>
                  </a:lnTo>
                  <a:lnTo>
                    <a:pt x="147516" y="5056"/>
                  </a:lnTo>
                  <a:lnTo>
                    <a:pt x="191388" y="0"/>
                  </a:lnTo>
                  <a:lnTo>
                    <a:pt x="2125091" y="0"/>
                  </a:lnTo>
                  <a:lnTo>
                    <a:pt x="2168963" y="5056"/>
                  </a:lnTo>
                  <a:lnTo>
                    <a:pt x="2209242" y="19459"/>
                  </a:lnTo>
                  <a:lnTo>
                    <a:pt x="2244779" y="42057"/>
                  </a:lnTo>
                  <a:lnTo>
                    <a:pt x="2274422" y="71700"/>
                  </a:lnTo>
                  <a:lnTo>
                    <a:pt x="2297020" y="107237"/>
                  </a:lnTo>
                  <a:lnTo>
                    <a:pt x="2311423" y="147516"/>
                  </a:lnTo>
                  <a:lnTo>
                    <a:pt x="2316479" y="191388"/>
                  </a:lnTo>
                  <a:lnTo>
                    <a:pt x="2316479" y="319150"/>
                  </a:lnTo>
                  <a:lnTo>
                    <a:pt x="2311423" y="363023"/>
                  </a:lnTo>
                  <a:lnTo>
                    <a:pt x="2297020" y="403302"/>
                  </a:lnTo>
                  <a:lnTo>
                    <a:pt x="2274422" y="438839"/>
                  </a:lnTo>
                  <a:lnTo>
                    <a:pt x="2244779" y="468482"/>
                  </a:lnTo>
                  <a:lnTo>
                    <a:pt x="2209242" y="491080"/>
                  </a:lnTo>
                  <a:lnTo>
                    <a:pt x="2168963" y="505483"/>
                  </a:lnTo>
                  <a:lnTo>
                    <a:pt x="2125091" y="510539"/>
                  </a:lnTo>
                  <a:lnTo>
                    <a:pt x="191388" y="510539"/>
                  </a:lnTo>
                  <a:lnTo>
                    <a:pt x="147516" y="505483"/>
                  </a:lnTo>
                  <a:lnTo>
                    <a:pt x="107237" y="491080"/>
                  </a:lnTo>
                  <a:lnTo>
                    <a:pt x="71700" y="468482"/>
                  </a:lnTo>
                  <a:lnTo>
                    <a:pt x="42057" y="438839"/>
                  </a:lnTo>
                  <a:lnTo>
                    <a:pt x="19459" y="403302"/>
                  </a:lnTo>
                  <a:lnTo>
                    <a:pt x="5056" y="363023"/>
                  </a:lnTo>
                  <a:lnTo>
                    <a:pt x="0" y="319150"/>
                  </a:lnTo>
                  <a:lnTo>
                    <a:pt x="0" y="191388"/>
                  </a:lnTo>
                  <a:close/>
                </a:path>
              </a:pathLst>
            </a:custGeom>
            <a:ln w="50800">
              <a:solidFill>
                <a:srgbClr val="5CBE7A"/>
              </a:solidFill>
            </a:ln>
          </p:spPr>
          <p:txBody>
            <a:bodyPr wrap="square" lIns="0" tIns="0" rIns="0" bIns="0" rtlCol="0"/>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Arial"/>
                <a:cs typeface="+mn-cs"/>
              </a:endParaRPr>
            </a:p>
          </p:txBody>
        </p:sp>
      </p:grpSp>
      <p:sp>
        <p:nvSpPr>
          <p:cNvPr id="63" name="ZoneTexte 62">
            <a:extLst>
              <a:ext uri="{FF2B5EF4-FFF2-40B4-BE49-F238E27FC236}">
                <a16:creationId xmlns:a16="http://schemas.microsoft.com/office/drawing/2014/main" id="{894714C8-4038-21C1-A215-1F27C58CFB89}"/>
              </a:ext>
            </a:extLst>
          </p:cNvPr>
          <p:cNvSpPr txBox="1"/>
          <p:nvPr/>
        </p:nvSpPr>
        <p:spPr>
          <a:xfrm>
            <a:off x="416366" y="2300210"/>
            <a:ext cx="2836278"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IoT technology Integration</a:t>
            </a:r>
          </a:p>
        </p:txBody>
      </p:sp>
      <p:sp>
        <p:nvSpPr>
          <p:cNvPr id="65" name="ZoneTexte 64">
            <a:extLst>
              <a:ext uri="{FF2B5EF4-FFF2-40B4-BE49-F238E27FC236}">
                <a16:creationId xmlns:a16="http://schemas.microsoft.com/office/drawing/2014/main" id="{84D11C33-6199-7AF0-6296-64EC741C8D3B}"/>
              </a:ext>
            </a:extLst>
          </p:cNvPr>
          <p:cNvSpPr txBox="1"/>
          <p:nvPr/>
        </p:nvSpPr>
        <p:spPr>
          <a:xfrm>
            <a:off x="8667622" y="2285834"/>
            <a:ext cx="3337296" cy="338554"/>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AI for Optimization</a:t>
            </a:r>
          </a:p>
        </p:txBody>
      </p:sp>
      <p:sp>
        <p:nvSpPr>
          <p:cNvPr id="67" name="ZoneTexte 66">
            <a:extLst>
              <a:ext uri="{FF2B5EF4-FFF2-40B4-BE49-F238E27FC236}">
                <a16:creationId xmlns:a16="http://schemas.microsoft.com/office/drawing/2014/main" id="{CDB4F089-FDAC-075F-6801-27D6CD56526D}"/>
              </a:ext>
            </a:extLst>
          </p:cNvPr>
          <p:cNvSpPr txBox="1"/>
          <p:nvPr/>
        </p:nvSpPr>
        <p:spPr>
          <a:xfrm>
            <a:off x="-37498" y="5184246"/>
            <a:ext cx="3742778" cy="584775"/>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Reviving Communities &amp;</a:t>
            </a:r>
          </a:p>
          <a:p>
            <a:pPr algn="ctr"/>
            <a:r>
              <a:rPr lang="en-US" sz="1600" b="1" dirty="0">
                <a:latin typeface="Times New Roman" panose="02020603050405020304" pitchFamily="18" charset="0"/>
                <a:cs typeface="Times New Roman" panose="02020603050405020304" pitchFamily="18" charset="0"/>
              </a:rPr>
              <a:t>Promoting Collaboration</a:t>
            </a:r>
          </a:p>
        </p:txBody>
      </p:sp>
      <p:sp>
        <p:nvSpPr>
          <p:cNvPr id="71" name="ZoneTexte 70">
            <a:extLst>
              <a:ext uri="{FF2B5EF4-FFF2-40B4-BE49-F238E27FC236}">
                <a16:creationId xmlns:a16="http://schemas.microsoft.com/office/drawing/2014/main" id="{F80C4735-7C92-91F9-9B2E-9A021CAF047D}"/>
              </a:ext>
            </a:extLst>
          </p:cNvPr>
          <p:cNvSpPr txBox="1"/>
          <p:nvPr/>
        </p:nvSpPr>
        <p:spPr>
          <a:xfrm>
            <a:off x="8962728" y="5163446"/>
            <a:ext cx="7382932" cy="338554"/>
          </a:xfrm>
          <a:prstGeom prst="rect">
            <a:avLst/>
          </a:prstGeom>
          <a:noFill/>
        </p:spPr>
        <p:txBody>
          <a:bodyPr wrap="square">
            <a:spAutoFit/>
          </a:bodyPr>
          <a:lstStyle/>
          <a:p>
            <a:r>
              <a:rPr lang="fr-FR" sz="1600" b="1" dirty="0">
                <a:latin typeface="Times New Roman" panose="02020603050405020304" pitchFamily="18" charset="0"/>
                <a:cs typeface="Times New Roman" panose="02020603050405020304" pitchFamily="18" charset="0"/>
              </a:rPr>
              <a:t>Blockchain Security &amp; Trust</a:t>
            </a:r>
          </a:p>
        </p:txBody>
      </p:sp>
      <p:sp>
        <p:nvSpPr>
          <p:cNvPr id="73" name="ZoneTexte 72">
            <a:extLst>
              <a:ext uri="{FF2B5EF4-FFF2-40B4-BE49-F238E27FC236}">
                <a16:creationId xmlns:a16="http://schemas.microsoft.com/office/drawing/2014/main" id="{FF11CB22-4909-6D35-223C-F694D418FECF}"/>
              </a:ext>
            </a:extLst>
          </p:cNvPr>
          <p:cNvSpPr txBox="1"/>
          <p:nvPr/>
        </p:nvSpPr>
        <p:spPr>
          <a:xfrm>
            <a:off x="437812" y="992834"/>
            <a:ext cx="4411737" cy="584775"/>
          </a:xfrm>
          <a:prstGeom prst="rect">
            <a:avLst/>
          </a:prstGeom>
          <a:noFill/>
        </p:spPr>
        <p:txBody>
          <a:bodyPr wrap="square">
            <a:spAutoFit/>
          </a:bodyPr>
          <a:lstStyle/>
          <a:p>
            <a:pPr indent="0" algn="ctr">
              <a:buFontTx/>
              <a:buNone/>
              <a:defRPr/>
            </a:pPr>
            <a:r>
              <a:rPr lang="en-US" altLang="ko-KR" sz="3200" b="1" dirty="0">
                <a:solidFill>
                  <a:srgbClr val="2E5B15"/>
                </a:solidFill>
                <a:latin typeface="Arial"/>
              </a:rPr>
              <a:t>Proposed Platform</a:t>
            </a:r>
          </a:p>
        </p:txBody>
      </p:sp>
      <p:pic>
        <p:nvPicPr>
          <p:cNvPr id="9" name="Picture 8" descr="A blue and black logo&#10;&#10;Description automatically generated">
            <a:extLst>
              <a:ext uri="{FF2B5EF4-FFF2-40B4-BE49-F238E27FC236}">
                <a16:creationId xmlns:a16="http://schemas.microsoft.com/office/drawing/2014/main" id="{33D7E7FD-C513-D443-2371-57403D457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05" y="132087"/>
            <a:ext cx="2116183" cy="500226"/>
          </a:xfrm>
          <a:prstGeom prst="rect">
            <a:avLst/>
          </a:prstGeom>
        </p:spPr>
      </p:pic>
      <p:pic>
        <p:nvPicPr>
          <p:cNvPr id="10" name="Picture 9">
            <a:extLst>
              <a:ext uri="{FF2B5EF4-FFF2-40B4-BE49-F238E27FC236}">
                <a16:creationId xmlns:a16="http://schemas.microsoft.com/office/drawing/2014/main" id="{F7A43BC3-A13A-DD7A-8022-E0FA8FD642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1243" y="29292"/>
            <a:ext cx="772435" cy="773983"/>
          </a:xfrm>
          <a:prstGeom prst="rect">
            <a:avLst/>
          </a:prstGeom>
        </p:spPr>
      </p:pic>
      <p:pic>
        <p:nvPicPr>
          <p:cNvPr id="11" name="Picture 10" descr="A graphic of a diagram of a water source&#10;&#10;Description automatically generated with medium confidence">
            <a:extLst>
              <a:ext uri="{FF2B5EF4-FFF2-40B4-BE49-F238E27FC236}">
                <a16:creationId xmlns:a16="http://schemas.microsoft.com/office/drawing/2014/main" id="{C33F959E-C611-7159-0E8B-7C3491B680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3231" y="29292"/>
            <a:ext cx="772435" cy="772435"/>
          </a:xfrm>
          <a:prstGeom prst="rect">
            <a:avLst/>
          </a:prstGeom>
        </p:spPr>
      </p:pic>
      <p:grpSp>
        <p:nvGrpSpPr>
          <p:cNvPr id="12" name="Groupe 44">
            <a:extLst>
              <a:ext uri="{FF2B5EF4-FFF2-40B4-BE49-F238E27FC236}">
                <a16:creationId xmlns:a16="http://schemas.microsoft.com/office/drawing/2014/main" id="{237209F8-2E02-5664-62A3-2AE926CF6F96}"/>
              </a:ext>
            </a:extLst>
          </p:cNvPr>
          <p:cNvGrpSpPr/>
          <p:nvPr/>
        </p:nvGrpSpPr>
        <p:grpSpPr>
          <a:xfrm>
            <a:off x="211303" y="6469319"/>
            <a:ext cx="12228754" cy="313971"/>
            <a:chOff x="237820" y="6456145"/>
            <a:chExt cx="12228754" cy="313971"/>
          </a:xfrm>
        </p:grpSpPr>
        <p:sp>
          <p:nvSpPr>
            <p:cNvPr id="13" name="ZoneTexte 45">
              <a:extLst>
                <a:ext uri="{FF2B5EF4-FFF2-40B4-BE49-F238E27FC236}">
                  <a16:creationId xmlns:a16="http://schemas.microsoft.com/office/drawing/2014/main" id="{8769659C-5A59-2E20-0944-F73D0AEF3762}"/>
                </a:ext>
              </a:extLst>
            </p:cNvPr>
            <p:cNvSpPr txBox="1"/>
            <p:nvPr/>
          </p:nvSpPr>
          <p:spPr>
            <a:xfrm>
              <a:off x="237820" y="6462339"/>
              <a:ext cx="4582978" cy="307777"/>
            </a:xfrm>
            <a:prstGeom prst="rect">
              <a:avLst/>
            </a:prstGeom>
            <a:noFill/>
          </p:spPr>
          <p:txBody>
            <a:bodyPr wrap="square" rtlCol="0">
              <a:spAutoFit/>
            </a:bodyPr>
            <a:lstStyle/>
            <a:p>
              <a:r>
                <a:rPr lang="en-US" sz="1400" b="0" i="0" dirty="0" err="1">
                  <a:solidFill>
                    <a:srgbClr val="632B2B"/>
                  </a:solidFill>
                  <a:effectLst/>
                  <a:latin typeface="Montserrat-Regular"/>
                </a:rPr>
                <a:t>MoroccoAI</a:t>
              </a:r>
              <a:endParaRPr lang="en-US" sz="1400" b="0" i="0" dirty="0">
                <a:solidFill>
                  <a:srgbClr val="632B2B"/>
                </a:solidFill>
                <a:effectLst/>
                <a:latin typeface="Montserrat-Regular"/>
              </a:endParaRPr>
            </a:p>
          </p:txBody>
        </p:sp>
        <p:sp>
          <p:nvSpPr>
            <p:cNvPr id="14" name="ZoneTexte 46">
              <a:extLst>
                <a:ext uri="{FF2B5EF4-FFF2-40B4-BE49-F238E27FC236}">
                  <a16:creationId xmlns:a16="http://schemas.microsoft.com/office/drawing/2014/main" id="{4B5C6D23-6BE0-57AA-9897-0F7290352EF4}"/>
                </a:ext>
              </a:extLst>
            </p:cNvPr>
            <p:cNvSpPr txBox="1"/>
            <p:nvPr/>
          </p:nvSpPr>
          <p:spPr>
            <a:xfrm>
              <a:off x="6805666" y="6460690"/>
              <a:ext cx="2303687" cy="307777"/>
            </a:xfrm>
            <a:prstGeom prst="rect">
              <a:avLst/>
            </a:prstGeom>
            <a:noFill/>
          </p:spPr>
          <p:txBody>
            <a:bodyPr wrap="square">
              <a:spAutoFit/>
            </a:bodyPr>
            <a:lstStyle/>
            <a:p>
              <a:r>
                <a:rPr lang="en-US" sz="1400" b="0" i="0" dirty="0">
                  <a:solidFill>
                    <a:srgbClr val="202124"/>
                  </a:solidFill>
                  <a:effectLst/>
                  <a:latin typeface="Montserrat-Regular"/>
                </a:rPr>
                <a:t>AQUASHARING</a:t>
              </a:r>
              <a:endParaRPr lang="fr-FR" sz="1400" dirty="0"/>
            </a:p>
          </p:txBody>
        </p:sp>
        <p:sp>
          <p:nvSpPr>
            <p:cNvPr id="15" name="ZoneTexte 47">
              <a:extLst>
                <a:ext uri="{FF2B5EF4-FFF2-40B4-BE49-F238E27FC236}">
                  <a16:creationId xmlns:a16="http://schemas.microsoft.com/office/drawing/2014/main" id="{C48D002E-A466-82B2-5F86-47BF2EE87E9F}"/>
                </a:ext>
              </a:extLst>
            </p:cNvPr>
            <p:cNvSpPr txBox="1"/>
            <p:nvPr/>
          </p:nvSpPr>
          <p:spPr>
            <a:xfrm>
              <a:off x="11094221" y="6456145"/>
              <a:ext cx="1372353" cy="307777"/>
            </a:xfrm>
            <a:prstGeom prst="rect">
              <a:avLst/>
            </a:prstGeom>
            <a:noFill/>
          </p:spPr>
          <p:txBody>
            <a:bodyPr wrap="square">
              <a:spAutoFit/>
            </a:bodyPr>
            <a:lstStyle/>
            <a:p>
              <a:r>
                <a:rPr lang="fr-FR" sz="1400" dirty="0"/>
                <a:t>4</a:t>
              </a:r>
            </a:p>
          </p:txBody>
        </p:sp>
      </p:grpSp>
      <p:pic>
        <p:nvPicPr>
          <p:cNvPr id="3" name="Graphic 2" descr="Internet Of Things with solid fill">
            <a:extLst>
              <a:ext uri="{FF2B5EF4-FFF2-40B4-BE49-F238E27FC236}">
                <a16:creationId xmlns:a16="http://schemas.microsoft.com/office/drawing/2014/main" id="{FF61C4ED-2716-7EB8-8709-A752F797EA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93632" y="2614922"/>
            <a:ext cx="705242" cy="705242"/>
          </a:xfrm>
          <a:prstGeom prst="rect">
            <a:avLst/>
          </a:prstGeom>
        </p:spPr>
      </p:pic>
      <p:pic>
        <p:nvPicPr>
          <p:cNvPr id="5" name="Graphic 4" descr="Blockchain with solid fill">
            <a:extLst>
              <a:ext uri="{FF2B5EF4-FFF2-40B4-BE49-F238E27FC236}">
                <a16:creationId xmlns:a16="http://schemas.microsoft.com/office/drawing/2014/main" id="{C3E970A6-D986-1B14-960D-6E9F24A3272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79434" y="4364259"/>
            <a:ext cx="849385" cy="849385"/>
          </a:xfrm>
          <a:prstGeom prst="rect">
            <a:avLst/>
          </a:prstGeom>
        </p:spPr>
      </p:pic>
      <p:pic>
        <p:nvPicPr>
          <p:cNvPr id="7" name="Graphic 6" descr="Artificial Intelligence with solid fill">
            <a:extLst>
              <a:ext uri="{FF2B5EF4-FFF2-40B4-BE49-F238E27FC236}">
                <a16:creationId xmlns:a16="http://schemas.microsoft.com/office/drawing/2014/main" id="{37E3BB80-C7F5-35FC-DED8-3CC753930C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97516" y="2167282"/>
            <a:ext cx="884961" cy="884961"/>
          </a:xfrm>
          <a:prstGeom prst="rect">
            <a:avLst/>
          </a:prstGeom>
        </p:spPr>
      </p:pic>
      <p:pic>
        <p:nvPicPr>
          <p:cNvPr id="16" name="Graphic 15" descr="Handshake with solid fill">
            <a:extLst>
              <a:ext uri="{FF2B5EF4-FFF2-40B4-BE49-F238E27FC236}">
                <a16:creationId xmlns:a16="http://schemas.microsoft.com/office/drawing/2014/main" id="{7A29A6E9-D138-5F10-50BC-46B12F47B3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66552" y="4524132"/>
            <a:ext cx="914400" cy="914400"/>
          </a:xfrm>
          <a:prstGeom prst="rect">
            <a:avLst/>
          </a:prstGeom>
        </p:spPr>
      </p:pic>
    </p:spTree>
    <p:extLst>
      <p:ext uri="{BB962C8B-B14F-4D97-AF65-F5344CB8AC3E}">
        <p14:creationId xmlns:p14="http://schemas.microsoft.com/office/powerpoint/2010/main" val="81255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ppt_x"/>
                                          </p:val>
                                        </p:tav>
                                        <p:tav tm="100000">
                                          <p:val>
                                            <p:strVal val="#ppt_x"/>
                                          </p:val>
                                        </p:tav>
                                      </p:tavLst>
                                    </p:anim>
                                    <p:anim calcmode="lin" valueType="num">
                                      <p:cBhvr additive="base">
                                        <p:cTn id="16" dur="500" fill="hold"/>
                                        <p:tgtEl>
                                          <p:spTgt spid="6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1000"/>
                                        <p:tgtEl>
                                          <p:spTgt spid="53"/>
                                        </p:tgtEl>
                                      </p:cBhvr>
                                    </p:animEffect>
                                    <p:anim calcmode="lin" valueType="num">
                                      <p:cBhvr>
                                        <p:cTn id="26" dur="1000" fill="hold"/>
                                        <p:tgtEl>
                                          <p:spTgt spid="53"/>
                                        </p:tgtEl>
                                        <p:attrNameLst>
                                          <p:attrName>ppt_x</p:attrName>
                                        </p:attrNameLst>
                                      </p:cBhvr>
                                      <p:tavLst>
                                        <p:tav tm="0">
                                          <p:val>
                                            <p:strVal val="#ppt_x"/>
                                          </p:val>
                                        </p:tav>
                                        <p:tav tm="100000">
                                          <p:val>
                                            <p:strVal val="#ppt_x"/>
                                          </p:val>
                                        </p:tav>
                                      </p:tavLst>
                                    </p:anim>
                                    <p:anim calcmode="lin" valueType="num">
                                      <p:cBhvr>
                                        <p:cTn id="27" dur="1000" fill="hold"/>
                                        <p:tgtEl>
                                          <p:spTgt spid="5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fade">
                                      <p:cBhvr>
                                        <p:cTn id="30" dur="1000"/>
                                        <p:tgtEl>
                                          <p:spTgt spid="67"/>
                                        </p:tgtEl>
                                      </p:cBhvr>
                                    </p:animEffect>
                                    <p:anim calcmode="lin" valueType="num">
                                      <p:cBhvr>
                                        <p:cTn id="31" dur="1000" fill="hold"/>
                                        <p:tgtEl>
                                          <p:spTgt spid="67"/>
                                        </p:tgtEl>
                                        <p:attrNameLst>
                                          <p:attrName>ppt_x</p:attrName>
                                        </p:attrNameLst>
                                      </p:cBhvr>
                                      <p:tavLst>
                                        <p:tav tm="0">
                                          <p:val>
                                            <p:strVal val="#ppt_x"/>
                                          </p:val>
                                        </p:tav>
                                        <p:tav tm="100000">
                                          <p:val>
                                            <p:strVal val="#ppt_x"/>
                                          </p:val>
                                        </p:tav>
                                      </p:tavLst>
                                    </p:anim>
                                    <p:anim calcmode="lin" valueType="num">
                                      <p:cBhvr>
                                        <p:cTn id="32"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1000"/>
                                        <p:tgtEl>
                                          <p:spTgt spid="65"/>
                                        </p:tgtEl>
                                      </p:cBhvr>
                                    </p:animEffect>
                                    <p:anim calcmode="lin" valueType="num">
                                      <p:cBhvr>
                                        <p:cTn id="38" dur="1000" fill="hold"/>
                                        <p:tgtEl>
                                          <p:spTgt spid="65"/>
                                        </p:tgtEl>
                                        <p:attrNameLst>
                                          <p:attrName>ppt_x</p:attrName>
                                        </p:attrNameLst>
                                      </p:cBhvr>
                                      <p:tavLst>
                                        <p:tav tm="0">
                                          <p:val>
                                            <p:strVal val="#ppt_x"/>
                                          </p:val>
                                        </p:tav>
                                        <p:tav tm="100000">
                                          <p:val>
                                            <p:strVal val="#ppt_x"/>
                                          </p:val>
                                        </p:tav>
                                      </p:tavLst>
                                    </p:anim>
                                    <p:anim calcmode="lin" valueType="num">
                                      <p:cBhvr>
                                        <p:cTn id="39" dur="1000" fill="hold"/>
                                        <p:tgtEl>
                                          <p:spTgt spid="6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1000"/>
                                        <p:tgtEl>
                                          <p:spTgt spid="59"/>
                                        </p:tgtEl>
                                      </p:cBhvr>
                                    </p:animEffect>
                                    <p:anim calcmode="lin" valueType="num">
                                      <p:cBhvr>
                                        <p:cTn id="43" dur="1000" fill="hold"/>
                                        <p:tgtEl>
                                          <p:spTgt spid="59"/>
                                        </p:tgtEl>
                                        <p:attrNameLst>
                                          <p:attrName>ppt_x</p:attrName>
                                        </p:attrNameLst>
                                      </p:cBhvr>
                                      <p:tavLst>
                                        <p:tav tm="0">
                                          <p:val>
                                            <p:strVal val="#ppt_x"/>
                                          </p:val>
                                        </p:tav>
                                        <p:tav tm="100000">
                                          <p:val>
                                            <p:strVal val="#ppt_x"/>
                                          </p:val>
                                        </p:tav>
                                      </p:tavLst>
                                    </p:anim>
                                    <p:anim calcmode="lin" valueType="num">
                                      <p:cBhvr>
                                        <p:cTn id="44"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1000"/>
                                        <p:tgtEl>
                                          <p:spTgt spid="71"/>
                                        </p:tgtEl>
                                      </p:cBhvr>
                                    </p:animEffect>
                                    <p:anim calcmode="lin" valueType="num">
                                      <p:cBhvr>
                                        <p:cTn id="50" dur="1000" fill="hold"/>
                                        <p:tgtEl>
                                          <p:spTgt spid="71"/>
                                        </p:tgtEl>
                                        <p:attrNameLst>
                                          <p:attrName>ppt_x</p:attrName>
                                        </p:attrNameLst>
                                      </p:cBhvr>
                                      <p:tavLst>
                                        <p:tav tm="0">
                                          <p:val>
                                            <p:strVal val="#ppt_x"/>
                                          </p:val>
                                        </p:tav>
                                        <p:tav tm="100000">
                                          <p:val>
                                            <p:strVal val="#ppt_x"/>
                                          </p:val>
                                        </p:tav>
                                      </p:tavLst>
                                    </p:anim>
                                    <p:anim calcmode="lin" valueType="num">
                                      <p:cBhvr>
                                        <p:cTn id="51" dur="1000" fill="hold"/>
                                        <p:tgtEl>
                                          <p:spTgt spid="7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1000"/>
                                        <p:tgtEl>
                                          <p:spTgt spid="56"/>
                                        </p:tgtEl>
                                      </p:cBhvr>
                                    </p:animEffect>
                                    <p:anim calcmode="lin" valueType="num">
                                      <p:cBhvr>
                                        <p:cTn id="55" dur="1000" fill="hold"/>
                                        <p:tgtEl>
                                          <p:spTgt spid="56"/>
                                        </p:tgtEl>
                                        <p:attrNameLst>
                                          <p:attrName>ppt_x</p:attrName>
                                        </p:attrNameLst>
                                      </p:cBhvr>
                                      <p:tavLst>
                                        <p:tav tm="0">
                                          <p:val>
                                            <p:strVal val="#ppt_x"/>
                                          </p:val>
                                        </p:tav>
                                        <p:tav tm="100000">
                                          <p:val>
                                            <p:strVal val="#ppt_x"/>
                                          </p:val>
                                        </p:tav>
                                      </p:tavLst>
                                    </p:anim>
                                    <p:anim calcmode="lin" valueType="num">
                                      <p:cBhvr>
                                        <p:cTn id="56"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63" grpId="0"/>
      <p:bldP spid="65" grpId="0"/>
      <p:bldP spid="67" grpId="0"/>
      <p:bldP spid="7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BD06E-08D6-285F-6AA2-C021634C82BB}"/>
            </a:ext>
          </a:extLst>
        </p:cNvPr>
        <p:cNvGrpSpPr/>
        <p:nvPr/>
      </p:nvGrpSpPr>
      <p:grpSpPr>
        <a:xfrm>
          <a:off x="0" y="0"/>
          <a:ext cx="0" cy="0"/>
          <a:chOff x="0" y="0"/>
          <a:chExt cx="0" cy="0"/>
        </a:xfrm>
      </p:grpSpPr>
      <p:sp>
        <p:nvSpPr>
          <p:cNvPr id="73" name="ZoneTexte 72">
            <a:extLst>
              <a:ext uri="{FF2B5EF4-FFF2-40B4-BE49-F238E27FC236}">
                <a16:creationId xmlns:a16="http://schemas.microsoft.com/office/drawing/2014/main" id="{099C0607-BB2B-51E1-426C-39570269F0CD}"/>
              </a:ext>
            </a:extLst>
          </p:cNvPr>
          <p:cNvSpPr txBox="1"/>
          <p:nvPr/>
        </p:nvSpPr>
        <p:spPr>
          <a:xfrm>
            <a:off x="437812" y="992834"/>
            <a:ext cx="4411737" cy="1077218"/>
          </a:xfrm>
          <a:prstGeom prst="rect">
            <a:avLst/>
          </a:prstGeom>
          <a:noFill/>
        </p:spPr>
        <p:txBody>
          <a:bodyPr wrap="square">
            <a:spAutoFit/>
          </a:bodyPr>
          <a:lstStyle/>
          <a:p>
            <a:pPr indent="0" algn="ctr">
              <a:buFontTx/>
              <a:buNone/>
              <a:defRPr/>
            </a:pPr>
            <a:r>
              <a:rPr lang="en-US" altLang="ko-KR" sz="3200" b="1" dirty="0">
                <a:solidFill>
                  <a:srgbClr val="2E5B15"/>
                </a:solidFill>
                <a:latin typeface="Arial"/>
              </a:rPr>
              <a:t>Proposed Workflow Solution</a:t>
            </a:r>
          </a:p>
        </p:txBody>
      </p:sp>
      <p:pic>
        <p:nvPicPr>
          <p:cNvPr id="9" name="Picture 8" descr="A blue and black logo&#10;&#10;Description automatically generated">
            <a:extLst>
              <a:ext uri="{FF2B5EF4-FFF2-40B4-BE49-F238E27FC236}">
                <a16:creationId xmlns:a16="http://schemas.microsoft.com/office/drawing/2014/main" id="{8C03EE4B-138C-BC76-93E6-888A86599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05" y="132087"/>
            <a:ext cx="2116183" cy="500226"/>
          </a:xfrm>
          <a:prstGeom prst="rect">
            <a:avLst/>
          </a:prstGeom>
        </p:spPr>
      </p:pic>
      <p:pic>
        <p:nvPicPr>
          <p:cNvPr id="10" name="Picture 9">
            <a:extLst>
              <a:ext uri="{FF2B5EF4-FFF2-40B4-BE49-F238E27FC236}">
                <a16:creationId xmlns:a16="http://schemas.microsoft.com/office/drawing/2014/main" id="{EEBB8C56-4992-4097-3B25-493E7F8B3D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1243" y="29292"/>
            <a:ext cx="772435" cy="773983"/>
          </a:xfrm>
          <a:prstGeom prst="rect">
            <a:avLst/>
          </a:prstGeom>
        </p:spPr>
      </p:pic>
      <p:pic>
        <p:nvPicPr>
          <p:cNvPr id="11" name="Picture 10" descr="A graphic of a diagram of a water source&#10;&#10;Description automatically generated with medium confidence">
            <a:extLst>
              <a:ext uri="{FF2B5EF4-FFF2-40B4-BE49-F238E27FC236}">
                <a16:creationId xmlns:a16="http://schemas.microsoft.com/office/drawing/2014/main" id="{FD81F4FD-0874-45A1-449A-DA1CB56F35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3231" y="29292"/>
            <a:ext cx="772435" cy="772435"/>
          </a:xfrm>
          <a:prstGeom prst="rect">
            <a:avLst/>
          </a:prstGeom>
        </p:spPr>
      </p:pic>
      <p:grpSp>
        <p:nvGrpSpPr>
          <p:cNvPr id="12" name="Groupe 44">
            <a:extLst>
              <a:ext uri="{FF2B5EF4-FFF2-40B4-BE49-F238E27FC236}">
                <a16:creationId xmlns:a16="http://schemas.microsoft.com/office/drawing/2014/main" id="{33BAAA43-BC7E-C71E-4682-70F3BFCBE99C}"/>
              </a:ext>
            </a:extLst>
          </p:cNvPr>
          <p:cNvGrpSpPr/>
          <p:nvPr/>
        </p:nvGrpSpPr>
        <p:grpSpPr>
          <a:xfrm>
            <a:off x="211303" y="6469319"/>
            <a:ext cx="12228754" cy="313971"/>
            <a:chOff x="237820" y="6456145"/>
            <a:chExt cx="12228754" cy="313971"/>
          </a:xfrm>
        </p:grpSpPr>
        <p:sp>
          <p:nvSpPr>
            <p:cNvPr id="13" name="ZoneTexte 45">
              <a:extLst>
                <a:ext uri="{FF2B5EF4-FFF2-40B4-BE49-F238E27FC236}">
                  <a16:creationId xmlns:a16="http://schemas.microsoft.com/office/drawing/2014/main" id="{41780237-6E08-F304-D332-F740D943246F}"/>
                </a:ext>
              </a:extLst>
            </p:cNvPr>
            <p:cNvSpPr txBox="1"/>
            <p:nvPr/>
          </p:nvSpPr>
          <p:spPr>
            <a:xfrm>
              <a:off x="237820" y="6462339"/>
              <a:ext cx="4582978" cy="307777"/>
            </a:xfrm>
            <a:prstGeom prst="rect">
              <a:avLst/>
            </a:prstGeom>
            <a:noFill/>
          </p:spPr>
          <p:txBody>
            <a:bodyPr wrap="square" rtlCol="0">
              <a:spAutoFit/>
            </a:bodyPr>
            <a:lstStyle/>
            <a:p>
              <a:r>
                <a:rPr lang="en-US" sz="1400" b="0" i="0" dirty="0" err="1">
                  <a:solidFill>
                    <a:srgbClr val="632B2B"/>
                  </a:solidFill>
                  <a:effectLst/>
                  <a:latin typeface="Montserrat-Regular"/>
                </a:rPr>
                <a:t>MoroccoAI</a:t>
              </a:r>
              <a:endParaRPr lang="en-US" sz="1400" b="0" i="0" dirty="0">
                <a:solidFill>
                  <a:srgbClr val="632B2B"/>
                </a:solidFill>
                <a:effectLst/>
                <a:latin typeface="Montserrat-Regular"/>
              </a:endParaRPr>
            </a:p>
          </p:txBody>
        </p:sp>
        <p:sp>
          <p:nvSpPr>
            <p:cNvPr id="14" name="ZoneTexte 46">
              <a:extLst>
                <a:ext uri="{FF2B5EF4-FFF2-40B4-BE49-F238E27FC236}">
                  <a16:creationId xmlns:a16="http://schemas.microsoft.com/office/drawing/2014/main" id="{5BCB29B1-199F-FC20-C424-C1BA76FFD1A5}"/>
                </a:ext>
              </a:extLst>
            </p:cNvPr>
            <p:cNvSpPr txBox="1"/>
            <p:nvPr/>
          </p:nvSpPr>
          <p:spPr>
            <a:xfrm>
              <a:off x="6805666" y="6460690"/>
              <a:ext cx="2303687" cy="307777"/>
            </a:xfrm>
            <a:prstGeom prst="rect">
              <a:avLst/>
            </a:prstGeom>
            <a:noFill/>
          </p:spPr>
          <p:txBody>
            <a:bodyPr wrap="square">
              <a:spAutoFit/>
            </a:bodyPr>
            <a:lstStyle/>
            <a:p>
              <a:r>
                <a:rPr lang="en-US" sz="1400" b="0" i="0" dirty="0">
                  <a:solidFill>
                    <a:srgbClr val="202124"/>
                  </a:solidFill>
                  <a:effectLst/>
                  <a:latin typeface="Montserrat-Regular"/>
                </a:rPr>
                <a:t>AQUASHARING</a:t>
              </a:r>
              <a:endParaRPr lang="fr-FR" sz="1400" dirty="0"/>
            </a:p>
          </p:txBody>
        </p:sp>
        <p:sp>
          <p:nvSpPr>
            <p:cNvPr id="15" name="ZoneTexte 47">
              <a:extLst>
                <a:ext uri="{FF2B5EF4-FFF2-40B4-BE49-F238E27FC236}">
                  <a16:creationId xmlns:a16="http://schemas.microsoft.com/office/drawing/2014/main" id="{CC3D8446-0378-0C1D-1931-55D221F753AC}"/>
                </a:ext>
              </a:extLst>
            </p:cNvPr>
            <p:cNvSpPr txBox="1"/>
            <p:nvPr/>
          </p:nvSpPr>
          <p:spPr>
            <a:xfrm>
              <a:off x="11094221" y="6456145"/>
              <a:ext cx="1372353" cy="307777"/>
            </a:xfrm>
            <a:prstGeom prst="rect">
              <a:avLst/>
            </a:prstGeom>
            <a:noFill/>
          </p:spPr>
          <p:txBody>
            <a:bodyPr wrap="square">
              <a:spAutoFit/>
            </a:bodyPr>
            <a:lstStyle/>
            <a:p>
              <a:r>
                <a:rPr lang="fr-FR" sz="1400" dirty="0"/>
                <a:t>4</a:t>
              </a:r>
            </a:p>
          </p:txBody>
        </p:sp>
      </p:grpSp>
      <p:pic>
        <p:nvPicPr>
          <p:cNvPr id="23" name="Picture 22" descr="A diagram of a diagram&#10;&#10;Description automatically generated with medium confidence">
            <a:extLst>
              <a:ext uri="{FF2B5EF4-FFF2-40B4-BE49-F238E27FC236}">
                <a16:creationId xmlns:a16="http://schemas.microsoft.com/office/drawing/2014/main" id="{3F3C4F21-C740-DD5E-AB9A-ED22DD2C39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759069"/>
            <a:ext cx="12192000" cy="2741801"/>
          </a:xfrm>
          <a:prstGeom prst="rect">
            <a:avLst/>
          </a:prstGeom>
        </p:spPr>
      </p:pic>
    </p:spTree>
    <p:extLst>
      <p:ext uri="{BB962C8B-B14F-4D97-AF65-F5344CB8AC3E}">
        <p14:creationId xmlns:p14="http://schemas.microsoft.com/office/powerpoint/2010/main" val="4065478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11C6C88C-6ABB-2243-F61E-196CBADCF808}"/>
              </a:ext>
            </a:extLst>
          </p:cNvPr>
          <p:cNvSpPr txBox="1"/>
          <p:nvPr/>
        </p:nvSpPr>
        <p:spPr>
          <a:xfrm>
            <a:off x="2180054" y="1088930"/>
            <a:ext cx="8229600" cy="584775"/>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3200" b="1" i="0" u="none" strike="noStrike" kern="1200" cap="none" spc="0" normalizeH="0" baseline="0" noProof="0" dirty="0">
                <a:ln>
                  <a:noFill/>
                </a:ln>
                <a:solidFill>
                  <a:srgbClr val="2E5B15"/>
                </a:solidFill>
                <a:effectLst/>
                <a:uLnTx/>
                <a:uFillTx/>
                <a:latin typeface="Arial"/>
                <a:cs typeface="+mn-cs"/>
              </a:rPr>
              <a:t>Swot analysis</a:t>
            </a:r>
          </a:p>
        </p:txBody>
      </p:sp>
      <p:sp>
        <p:nvSpPr>
          <p:cNvPr id="16" name="ZoneTexte 15">
            <a:extLst>
              <a:ext uri="{FF2B5EF4-FFF2-40B4-BE49-F238E27FC236}">
                <a16:creationId xmlns:a16="http://schemas.microsoft.com/office/drawing/2014/main" id="{F744B310-365F-20CF-4FFF-374BAE8B0CA9}"/>
              </a:ext>
            </a:extLst>
          </p:cNvPr>
          <p:cNvSpPr txBox="1"/>
          <p:nvPr/>
        </p:nvSpPr>
        <p:spPr>
          <a:xfrm>
            <a:off x="572634" y="2278785"/>
            <a:ext cx="4427693" cy="1477328"/>
          </a:xfrm>
          <a:prstGeom prst="rect">
            <a:avLst/>
          </a:prstGeom>
          <a:noFill/>
        </p:spPr>
        <p:txBody>
          <a:bodyPr wrap="square">
            <a:spAutoFit/>
          </a:bodyPr>
          <a:lstStyle/>
          <a:p>
            <a:pPr marL="285750" indent="-285750" algn="just">
              <a:buFont typeface="Arial" panose="020B0604020202020204" pitchFamily="34" charset="0"/>
              <a:buChar char="•"/>
            </a:pPr>
            <a:r>
              <a:rPr lang="fr-FR" b="1" dirty="0">
                <a:latin typeface="Times New Roman" panose="02020603050405020304" pitchFamily="18" charset="0"/>
                <a:cs typeface="Times New Roman" panose="02020603050405020304" pitchFamily="18" charset="0"/>
              </a:rPr>
              <a:t>Innovative </a:t>
            </a:r>
            <a:r>
              <a:rPr lang="fr-FR" b="1" dirty="0" err="1">
                <a:latin typeface="Times New Roman" panose="02020603050405020304" pitchFamily="18" charset="0"/>
                <a:cs typeface="Times New Roman" panose="02020603050405020304" pitchFamily="18" charset="0"/>
              </a:rPr>
              <a:t>Technology</a:t>
            </a:r>
            <a:r>
              <a:rPr lang="fr-FR" b="1" dirty="0">
                <a:latin typeface="Times New Roman" panose="02020603050405020304" pitchFamily="18" charset="0"/>
                <a:cs typeface="Times New Roman" panose="02020603050405020304" pitchFamily="18" charset="0"/>
              </a:rPr>
              <a:t> </a:t>
            </a:r>
            <a:r>
              <a:rPr lang="fr-FR" b="1" dirty="0" err="1">
                <a:latin typeface="Times New Roman" panose="02020603050405020304" pitchFamily="18" charset="0"/>
                <a:cs typeface="Times New Roman" panose="02020603050405020304" pitchFamily="18" charset="0"/>
              </a:rPr>
              <a:t>Integration</a:t>
            </a:r>
            <a:r>
              <a:rPr lang="fr-FR" b="1" dirty="0">
                <a:latin typeface="Times New Roman" panose="02020603050405020304" pitchFamily="18" charset="0"/>
                <a:cs typeface="Times New Roman" panose="02020603050405020304" pitchFamily="18" charset="0"/>
              </a:rPr>
              <a:t> </a:t>
            </a:r>
            <a:r>
              <a:rPr lang="en-US" b="1" dirty="0"/>
              <a:t>Cutting-edge technology integration with IoT, AI, and blockchain</a:t>
            </a:r>
            <a:endParaRPr lang="fr-FR" dirty="0"/>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Focus on smart community-driven water management solutions.</a:t>
            </a:r>
            <a:endParaRPr lang="fr-FR" b="1" dirty="0">
              <a:latin typeface="Times New Roman" panose="02020603050405020304" pitchFamily="18" charset="0"/>
              <a:cs typeface="Times New Roman" panose="02020603050405020304" pitchFamily="18" charset="0"/>
            </a:endParaRPr>
          </a:p>
        </p:txBody>
      </p:sp>
      <p:grpSp>
        <p:nvGrpSpPr>
          <p:cNvPr id="42" name="Group 17">
            <a:extLst>
              <a:ext uri="{FF2B5EF4-FFF2-40B4-BE49-F238E27FC236}">
                <a16:creationId xmlns:a16="http://schemas.microsoft.com/office/drawing/2014/main" id="{0D43742D-025F-9235-063F-382545E616F5}"/>
              </a:ext>
            </a:extLst>
          </p:cNvPr>
          <p:cNvGrpSpPr/>
          <p:nvPr/>
        </p:nvGrpSpPr>
        <p:grpSpPr>
          <a:xfrm>
            <a:off x="3797976" y="2857214"/>
            <a:ext cx="5242944" cy="2054602"/>
            <a:chOff x="2114679" y="2159943"/>
            <a:chExt cx="8663297" cy="3394971"/>
          </a:xfrm>
        </p:grpSpPr>
        <p:grpSp>
          <p:nvGrpSpPr>
            <p:cNvPr id="43" name="Group 14">
              <a:extLst>
                <a:ext uri="{FF2B5EF4-FFF2-40B4-BE49-F238E27FC236}">
                  <a16:creationId xmlns:a16="http://schemas.microsoft.com/office/drawing/2014/main" id="{EE640045-AB45-3032-344E-8EDBB7B6A22F}"/>
                </a:ext>
              </a:extLst>
            </p:cNvPr>
            <p:cNvGrpSpPr>
              <a:grpSpLocks noChangeAspect="1"/>
            </p:cNvGrpSpPr>
            <p:nvPr/>
          </p:nvGrpSpPr>
          <p:grpSpPr>
            <a:xfrm>
              <a:off x="6388856" y="2159943"/>
              <a:ext cx="4389120" cy="3394971"/>
              <a:chOff x="5429250" y="3127753"/>
              <a:chExt cx="3043673" cy="2354271"/>
            </a:xfrm>
          </p:grpSpPr>
          <p:sp>
            <p:nvSpPr>
              <p:cNvPr id="53" name="Freeform: Shape 15">
                <a:extLst>
                  <a:ext uri="{FF2B5EF4-FFF2-40B4-BE49-F238E27FC236}">
                    <a16:creationId xmlns:a16="http://schemas.microsoft.com/office/drawing/2014/main" id="{C43DDD28-0C05-2960-E3FE-B94F8745FEA3}"/>
                  </a:ext>
                </a:extLst>
              </p:cNvPr>
              <p:cNvSpPr/>
              <p:nvPr/>
            </p:nvSpPr>
            <p:spPr>
              <a:xfrm>
                <a:off x="5429250" y="3127753"/>
                <a:ext cx="3043673" cy="2354271"/>
              </a:xfrm>
              <a:custGeom>
                <a:avLst/>
                <a:gdLst>
                  <a:gd name="connsiteX0" fmla="*/ 1522812 w 3043673"/>
                  <a:gd name="connsiteY0" fmla="*/ 0 h 2355865"/>
                  <a:gd name="connsiteX1" fmla="*/ 1673823 w 3043673"/>
                  <a:gd name="connsiteY1" fmla="*/ 67242 h 2355865"/>
                  <a:gd name="connsiteX2" fmla="*/ 2518731 w 3043673"/>
                  <a:gd name="connsiteY2" fmla="*/ 676609 h 2355865"/>
                  <a:gd name="connsiteX3" fmla="*/ 2951822 w 3043673"/>
                  <a:gd name="connsiteY3" fmla="*/ 985093 h 2355865"/>
                  <a:gd name="connsiteX4" fmla="*/ 3042998 w 3043673"/>
                  <a:gd name="connsiteY4" fmla="*/ 1108182 h 2355865"/>
                  <a:gd name="connsiteX5" fmla="*/ 2979175 w 3043673"/>
                  <a:gd name="connsiteY5" fmla="*/ 1244948 h 2355865"/>
                  <a:gd name="connsiteX6" fmla="*/ 2784665 w 3043673"/>
                  <a:gd name="connsiteY6" fmla="*/ 1244948 h 2355865"/>
                  <a:gd name="connsiteX7" fmla="*/ 2524811 w 3043673"/>
                  <a:gd name="connsiteY7" fmla="*/ 1061075 h 2355865"/>
                  <a:gd name="connsiteX8" fmla="*/ 2448829 w 3043673"/>
                  <a:gd name="connsiteY8" fmla="*/ 1020044 h 2355865"/>
                  <a:gd name="connsiteX9" fmla="*/ 2435152 w 3043673"/>
                  <a:gd name="connsiteY9" fmla="*/ 1103622 h 2355865"/>
                  <a:gd name="connsiteX10" fmla="*/ 2435152 w 3043673"/>
                  <a:gd name="connsiteY10" fmla="*/ 1653726 h 2355865"/>
                  <a:gd name="connsiteX11" fmla="*/ 2435152 w 3043673"/>
                  <a:gd name="connsiteY11" fmla="*/ 2208387 h 2355865"/>
                  <a:gd name="connsiteX12" fmla="*/ 2295347 w 3043673"/>
                  <a:gd name="connsiteY12" fmla="*/ 2354271 h 2355865"/>
                  <a:gd name="connsiteX13" fmla="*/ 2038350 w 3043673"/>
                  <a:gd name="connsiteY13" fmla="*/ 2355189 h 2355865"/>
                  <a:gd name="connsiteX14" fmla="*/ 2038350 w 3043673"/>
                  <a:gd name="connsiteY14" fmla="*/ 2355865 h 2355865"/>
                  <a:gd name="connsiteX15" fmla="*/ 1047750 w 3043673"/>
                  <a:gd name="connsiteY15" fmla="*/ 2355865 h 2355865"/>
                  <a:gd name="connsiteX16" fmla="*/ 1047750 w 3043673"/>
                  <a:gd name="connsiteY16" fmla="*/ 2353459 h 2355865"/>
                  <a:gd name="connsiteX17" fmla="*/ 966443 w 3043673"/>
                  <a:gd name="connsiteY17" fmla="*/ 2352941 h 2355865"/>
                  <a:gd name="connsiteX18" fmla="*/ 757496 w 3043673"/>
                  <a:gd name="connsiteY18" fmla="*/ 2352752 h 2355865"/>
                  <a:gd name="connsiteX19" fmla="*/ 611612 w 3043673"/>
                  <a:gd name="connsiteY19" fmla="*/ 2205346 h 2355865"/>
                  <a:gd name="connsiteX20" fmla="*/ 610093 w 3043673"/>
                  <a:gd name="connsiteY20" fmla="*/ 1088428 h 2355865"/>
                  <a:gd name="connsiteX21" fmla="*/ 594896 w 3043673"/>
                  <a:gd name="connsiteY21" fmla="*/ 1020044 h 2355865"/>
                  <a:gd name="connsiteX22" fmla="*/ 537150 w 3043673"/>
                  <a:gd name="connsiteY22" fmla="*/ 1050436 h 2355865"/>
                  <a:gd name="connsiteX23" fmla="*/ 284894 w 3043673"/>
                  <a:gd name="connsiteY23" fmla="*/ 1232790 h 2355865"/>
                  <a:gd name="connsiteX24" fmla="*/ 149650 w 3043673"/>
                  <a:gd name="connsiteY24" fmla="*/ 1273820 h 2355865"/>
                  <a:gd name="connsiteX25" fmla="*/ 6804 w 3043673"/>
                  <a:gd name="connsiteY25" fmla="*/ 1167448 h 2355865"/>
                  <a:gd name="connsiteX26" fmla="*/ 66070 w 3043673"/>
                  <a:gd name="connsiteY26" fmla="*/ 1007886 h 2355865"/>
                  <a:gd name="connsiteX27" fmla="*/ 546268 w 3043673"/>
                  <a:gd name="connsiteY27" fmla="*/ 661415 h 2355865"/>
                  <a:gd name="connsiteX28" fmla="*/ 1372941 w 3043673"/>
                  <a:gd name="connsiteY28" fmla="*/ 67242 h 2355865"/>
                  <a:gd name="connsiteX29" fmla="*/ 1522812 w 3043673"/>
                  <a:gd name="connsiteY29" fmla="*/ 0 h 2355865"/>
                  <a:gd name="connsiteX0" fmla="*/ 1522812 w 3043673"/>
                  <a:gd name="connsiteY0" fmla="*/ 0 h 2355865"/>
                  <a:gd name="connsiteX1" fmla="*/ 1673823 w 3043673"/>
                  <a:gd name="connsiteY1" fmla="*/ 67242 h 2355865"/>
                  <a:gd name="connsiteX2" fmla="*/ 2518731 w 3043673"/>
                  <a:gd name="connsiteY2" fmla="*/ 676609 h 2355865"/>
                  <a:gd name="connsiteX3" fmla="*/ 2951822 w 3043673"/>
                  <a:gd name="connsiteY3" fmla="*/ 985093 h 2355865"/>
                  <a:gd name="connsiteX4" fmla="*/ 3042998 w 3043673"/>
                  <a:gd name="connsiteY4" fmla="*/ 1108182 h 2355865"/>
                  <a:gd name="connsiteX5" fmla="*/ 2979175 w 3043673"/>
                  <a:gd name="connsiteY5" fmla="*/ 1244948 h 2355865"/>
                  <a:gd name="connsiteX6" fmla="*/ 2784665 w 3043673"/>
                  <a:gd name="connsiteY6" fmla="*/ 1244948 h 2355865"/>
                  <a:gd name="connsiteX7" fmla="*/ 2524811 w 3043673"/>
                  <a:gd name="connsiteY7" fmla="*/ 1061075 h 2355865"/>
                  <a:gd name="connsiteX8" fmla="*/ 2448829 w 3043673"/>
                  <a:gd name="connsiteY8" fmla="*/ 1020044 h 2355865"/>
                  <a:gd name="connsiteX9" fmla="*/ 2435152 w 3043673"/>
                  <a:gd name="connsiteY9" fmla="*/ 1103622 h 2355865"/>
                  <a:gd name="connsiteX10" fmla="*/ 2435152 w 3043673"/>
                  <a:gd name="connsiteY10" fmla="*/ 1653726 h 2355865"/>
                  <a:gd name="connsiteX11" fmla="*/ 2435152 w 3043673"/>
                  <a:gd name="connsiteY11" fmla="*/ 2208387 h 2355865"/>
                  <a:gd name="connsiteX12" fmla="*/ 2295347 w 3043673"/>
                  <a:gd name="connsiteY12" fmla="*/ 2354271 h 2355865"/>
                  <a:gd name="connsiteX13" fmla="*/ 2038350 w 3043673"/>
                  <a:gd name="connsiteY13" fmla="*/ 2355189 h 2355865"/>
                  <a:gd name="connsiteX14" fmla="*/ 2038350 w 3043673"/>
                  <a:gd name="connsiteY14" fmla="*/ 2355865 h 2355865"/>
                  <a:gd name="connsiteX15" fmla="*/ 1047750 w 3043673"/>
                  <a:gd name="connsiteY15" fmla="*/ 2355865 h 2355865"/>
                  <a:gd name="connsiteX16" fmla="*/ 966443 w 3043673"/>
                  <a:gd name="connsiteY16" fmla="*/ 2352941 h 2355865"/>
                  <a:gd name="connsiteX17" fmla="*/ 757496 w 3043673"/>
                  <a:gd name="connsiteY17" fmla="*/ 2352752 h 2355865"/>
                  <a:gd name="connsiteX18" fmla="*/ 611612 w 3043673"/>
                  <a:gd name="connsiteY18" fmla="*/ 2205346 h 2355865"/>
                  <a:gd name="connsiteX19" fmla="*/ 610093 w 3043673"/>
                  <a:gd name="connsiteY19" fmla="*/ 1088428 h 2355865"/>
                  <a:gd name="connsiteX20" fmla="*/ 594896 w 3043673"/>
                  <a:gd name="connsiteY20" fmla="*/ 1020044 h 2355865"/>
                  <a:gd name="connsiteX21" fmla="*/ 537150 w 3043673"/>
                  <a:gd name="connsiteY21" fmla="*/ 1050436 h 2355865"/>
                  <a:gd name="connsiteX22" fmla="*/ 284894 w 3043673"/>
                  <a:gd name="connsiteY22" fmla="*/ 1232790 h 2355865"/>
                  <a:gd name="connsiteX23" fmla="*/ 149650 w 3043673"/>
                  <a:gd name="connsiteY23" fmla="*/ 1273820 h 2355865"/>
                  <a:gd name="connsiteX24" fmla="*/ 6804 w 3043673"/>
                  <a:gd name="connsiteY24" fmla="*/ 1167448 h 2355865"/>
                  <a:gd name="connsiteX25" fmla="*/ 66070 w 3043673"/>
                  <a:gd name="connsiteY25" fmla="*/ 1007886 h 2355865"/>
                  <a:gd name="connsiteX26" fmla="*/ 546268 w 3043673"/>
                  <a:gd name="connsiteY26" fmla="*/ 661415 h 2355865"/>
                  <a:gd name="connsiteX27" fmla="*/ 1372941 w 3043673"/>
                  <a:gd name="connsiteY27" fmla="*/ 67242 h 2355865"/>
                  <a:gd name="connsiteX28" fmla="*/ 1522812 w 3043673"/>
                  <a:gd name="connsiteY28" fmla="*/ 0 h 2355865"/>
                  <a:gd name="connsiteX0" fmla="*/ 1522812 w 3043673"/>
                  <a:gd name="connsiteY0" fmla="*/ 0 h 2355865"/>
                  <a:gd name="connsiteX1" fmla="*/ 1673823 w 3043673"/>
                  <a:gd name="connsiteY1" fmla="*/ 67242 h 2355865"/>
                  <a:gd name="connsiteX2" fmla="*/ 2518731 w 3043673"/>
                  <a:gd name="connsiteY2" fmla="*/ 676609 h 2355865"/>
                  <a:gd name="connsiteX3" fmla="*/ 2951822 w 3043673"/>
                  <a:gd name="connsiteY3" fmla="*/ 985093 h 2355865"/>
                  <a:gd name="connsiteX4" fmla="*/ 3042998 w 3043673"/>
                  <a:gd name="connsiteY4" fmla="*/ 1108182 h 2355865"/>
                  <a:gd name="connsiteX5" fmla="*/ 2979175 w 3043673"/>
                  <a:gd name="connsiteY5" fmla="*/ 1244948 h 2355865"/>
                  <a:gd name="connsiteX6" fmla="*/ 2784665 w 3043673"/>
                  <a:gd name="connsiteY6" fmla="*/ 1244948 h 2355865"/>
                  <a:gd name="connsiteX7" fmla="*/ 2524811 w 3043673"/>
                  <a:gd name="connsiteY7" fmla="*/ 1061075 h 2355865"/>
                  <a:gd name="connsiteX8" fmla="*/ 2448829 w 3043673"/>
                  <a:gd name="connsiteY8" fmla="*/ 1020044 h 2355865"/>
                  <a:gd name="connsiteX9" fmla="*/ 2435152 w 3043673"/>
                  <a:gd name="connsiteY9" fmla="*/ 1103622 h 2355865"/>
                  <a:gd name="connsiteX10" fmla="*/ 2435152 w 3043673"/>
                  <a:gd name="connsiteY10" fmla="*/ 1653726 h 2355865"/>
                  <a:gd name="connsiteX11" fmla="*/ 2435152 w 3043673"/>
                  <a:gd name="connsiteY11" fmla="*/ 2208387 h 2355865"/>
                  <a:gd name="connsiteX12" fmla="*/ 2295347 w 3043673"/>
                  <a:gd name="connsiteY12" fmla="*/ 2354271 h 2355865"/>
                  <a:gd name="connsiteX13" fmla="*/ 2038350 w 3043673"/>
                  <a:gd name="connsiteY13" fmla="*/ 2355189 h 2355865"/>
                  <a:gd name="connsiteX14" fmla="*/ 2038350 w 3043673"/>
                  <a:gd name="connsiteY14" fmla="*/ 2355865 h 2355865"/>
                  <a:gd name="connsiteX15" fmla="*/ 966443 w 3043673"/>
                  <a:gd name="connsiteY15" fmla="*/ 2352941 h 2355865"/>
                  <a:gd name="connsiteX16" fmla="*/ 757496 w 3043673"/>
                  <a:gd name="connsiteY16" fmla="*/ 2352752 h 2355865"/>
                  <a:gd name="connsiteX17" fmla="*/ 611612 w 3043673"/>
                  <a:gd name="connsiteY17" fmla="*/ 2205346 h 2355865"/>
                  <a:gd name="connsiteX18" fmla="*/ 610093 w 3043673"/>
                  <a:gd name="connsiteY18" fmla="*/ 1088428 h 2355865"/>
                  <a:gd name="connsiteX19" fmla="*/ 594896 w 3043673"/>
                  <a:gd name="connsiteY19" fmla="*/ 1020044 h 2355865"/>
                  <a:gd name="connsiteX20" fmla="*/ 537150 w 3043673"/>
                  <a:gd name="connsiteY20" fmla="*/ 1050436 h 2355865"/>
                  <a:gd name="connsiteX21" fmla="*/ 284894 w 3043673"/>
                  <a:gd name="connsiteY21" fmla="*/ 1232790 h 2355865"/>
                  <a:gd name="connsiteX22" fmla="*/ 149650 w 3043673"/>
                  <a:gd name="connsiteY22" fmla="*/ 1273820 h 2355865"/>
                  <a:gd name="connsiteX23" fmla="*/ 6804 w 3043673"/>
                  <a:gd name="connsiteY23" fmla="*/ 1167448 h 2355865"/>
                  <a:gd name="connsiteX24" fmla="*/ 66070 w 3043673"/>
                  <a:gd name="connsiteY24" fmla="*/ 1007886 h 2355865"/>
                  <a:gd name="connsiteX25" fmla="*/ 546268 w 3043673"/>
                  <a:gd name="connsiteY25" fmla="*/ 661415 h 2355865"/>
                  <a:gd name="connsiteX26" fmla="*/ 1372941 w 3043673"/>
                  <a:gd name="connsiteY26" fmla="*/ 67242 h 2355865"/>
                  <a:gd name="connsiteX27" fmla="*/ 1522812 w 3043673"/>
                  <a:gd name="connsiteY27" fmla="*/ 0 h 2355865"/>
                  <a:gd name="connsiteX0" fmla="*/ 1522812 w 3043673"/>
                  <a:gd name="connsiteY0" fmla="*/ 0 h 2355189"/>
                  <a:gd name="connsiteX1" fmla="*/ 1673823 w 3043673"/>
                  <a:gd name="connsiteY1" fmla="*/ 67242 h 2355189"/>
                  <a:gd name="connsiteX2" fmla="*/ 2518731 w 3043673"/>
                  <a:gd name="connsiteY2" fmla="*/ 676609 h 2355189"/>
                  <a:gd name="connsiteX3" fmla="*/ 2951822 w 3043673"/>
                  <a:gd name="connsiteY3" fmla="*/ 985093 h 2355189"/>
                  <a:gd name="connsiteX4" fmla="*/ 3042998 w 3043673"/>
                  <a:gd name="connsiteY4" fmla="*/ 1108182 h 2355189"/>
                  <a:gd name="connsiteX5" fmla="*/ 2979175 w 3043673"/>
                  <a:gd name="connsiteY5" fmla="*/ 1244948 h 2355189"/>
                  <a:gd name="connsiteX6" fmla="*/ 2784665 w 3043673"/>
                  <a:gd name="connsiteY6" fmla="*/ 1244948 h 2355189"/>
                  <a:gd name="connsiteX7" fmla="*/ 2524811 w 3043673"/>
                  <a:gd name="connsiteY7" fmla="*/ 1061075 h 2355189"/>
                  <a:gd name="connsiteX8" fmla="*/ 2448829 w 3043673"/>
                  <a:gd name="connsiteY8" fmla="*/ 1020044 h 2355189"/>
                  <a:gd name="connsiteX9" fmla="*/ 2435152 w 3043673"/>
                  <a:gd name="connsiteY9" fmla="*/ 1103622 h 2355189"/>
                  <a:gd name="connsiteX10" fmla="*/ 2435152 w 3043673"/>
                  <a:gd name="connsiteY10" fmla="*/ 1653726 h 2355189"/>
                  <a:gd name="connsiteX11" fmla="*/ 2435152 w 3043673"/>
                  <a:gd name="connsiteY11" fmla="*/ 2208387 h 2355189"/>
                  <a:gd name="connsiteX12" fmla="*/ 2295347 w 3043673"/>
                  <a:gd name="connsiteY12" fmla="*/ 2354271 h 2355189"/>
                  <a:gd name="connsiteX13" fmla="*/ 2038350 w 3043673"/>
                  <a:gd name="connsiteY13" fmla="*/ 2355189 h 2355189"/>
                  <a:gd name="connsiteX14" fmla="*/ 966443 w 3043673"/>
                  <a:gd name="connsiteY14" fmla="*/ 2352941 h 2355189"/>
                  <a:gd name="connsiteX15" fmla="*/ 757496 w 3043673"/>
                  <a:gd name="connsiteY15" fmla="*/ 2352752 h 2355189"/>
                  <a:gd name="connsiteX16" fmla="*/ 611612 w 3043673"/>
                  <a:gd name="connsiteY16" fmla="*/ 2205346 h 2355189"/>
                  <a:gd name="connsiteX17" fmla="*/ 610093 w 3043673"/>
                  <a:gd name="connsiteY17" fmla="*/ 1088428 h 2355189"/>
                  <a:gd name="connsiteX18" fmla="*/ 594896 w 3043673"/>
                  <a:gd name="connsiteY18" fmla="*/ 1020044 h 2355189"/>
                  <a:gd name="connsiteX19" fmla="*/ 537150 w 3043673"/>
                  <a:gd name="connsiteY19" fmla="*/ 1050436 h 2355189"/>
                  <a:gd name="connsiteX20" fmla="*/ 284894 w 3043673"/>
                  <a:gd name="connsiteY20" fmla="*/ 1232790 h 2355189"/>
                  <a:gd name="connsiteX21" fmla="*/ 149650 w 3043673"/>
                  <a:gd name="connsiteY21" fmla="*/ 1273820 h 2355189"/>
                  <a:gd name="connsiteX22" fmla="*/ 6804 w 3043673"/>
                  <a:gd name="connsiteY22" fmla="*/ 1167448 h 2355189"/>
                  <a:gd name="connsiteX23" fmla="*/ 66070 w 3043673"/>
                  <a:gd name="connsiteY23" fmla="*/ 1007886 h 2355189"/>
                  <a:gd name="connsiteX24" fmla="*/ 546268 w 3043673"/>
                  <a:gd name="connsiteY24" fmla="*/ 661415 h 2355189"/>
                  <a:gd name="connsiteX25" fmla="*/ 1372941 w 3043673"/>
                  <a:gd name="connsiteY25" fmla="*/ 67242 h 2355189"/>
                  <a:gd name="connsiteX26" fmla="*/ 1522812 w 3043673"/>
                  <a:gd name="connsiteY26" fmla="*/ 0 h 2355189"/>
                  <a:gd name="connsiteX0" fmla="*/ 1522812 w 3043673"/>
                  <a:gd name="connsiteY0" fmla="*/ 0 h 2354271"/>
                  <a:gd name="connsiteX1" fmla="*/ 1673823 w 3043673"/>
                  <a:gd name="connsiteY1" fmla="*/ 67242 h 2354271"/>
                  <a:gd name="connsiteX2" fmla="*/ 2518731 w 3043673"/>
                  <a:gd name="connsiteY2" fmla="*/ 676609 h 2354271"/>
                  <a:gd name="connsiteX3" fmla="*/ 2951822 w 3043673"/>
                  <a:gd name="connsiteY3" fmla="*/ 985093 h 2354271"/>
                  <a:gd name="connsiteX4" fmla="*/ 3042998 w 3043673"/>
                  <a:gd name="connsiteY4" fmla="*/ 1108182 h 2354271"/>
                  <a:gd name="connsiteX5" fmla="*/ 2979175 w 3043673"/>
                  <a:gd name="connsiteY5" fmla="*/ 1244948 h 2354271"/>
                  <a:gd name="connsiteX6" fmla="*/ 2784665 w 3043673"/>
                  <a:gd name="connsiteY6" fmla="*/ 1244948 h 2354271"/>
                  <a:gd name="connsiteX7" fmla="*/ 2524811 w 3043673"/>
                  <a:gd name="connsiteY7" fmla="*/ 1061075 h 2354271"/>
                  <a:gd name="connsiteX8" fmla="*/ 2448829 w 3043673"/>
                  <a:gd name="connsiteY8" fmla="*/ 1020044 h 2354271"/>
                  <a:gd name="connsiteX9" fmla="*/ 2435152 w 3043673"/>
                  <a:gd name="connsiteY9" fmla="*/ 1103622 h 2354271"/>
                  <a:gd name="connsiteX10" fmla="*/ 2435152 w 3043673"/>
                  <a:gd name="connsiteY10" fmla="*/ 1653726 h 2354271"/>
                  <a:gd name="connsiteX11" fmla="*/ 2435152 w 3043673"/>
                  <a:gd name="connsiteY11" fmla="*/ 2208387 h 2354271"/>
                  <a:gd name="connsiteX12" fmla="*/ 2295347 w 3043673"/>
                  <a:gd name="connsiteY12" fmla="*/ 2354271 h 2354271"/>
                  <a:gd name="connsiteX13" fmla="*/ 966443 w 3043673"/>
                  <a:gd name="connsiteY13" fmla="*/ 2352941 h 2354271"/>
                  <a:gd name="connsiteX14" fmla="*/ 757496 w 3043673"/>
                  <a:gd name="connsiteY14" fmla="*/ 2352752 h 2354271"/>
                  <a:gd name="connsiteX15" fmla="*/ 611612 w 3043673"/>
                  <a:gd name="connsiteY15" fmla="*/ 2205346 h 2354271"/>
                  <a:gd name="connsiteX16" fmla="*/ 610093 w 3043673"/>
                  <a:gd name="connsiteY16" fmla="*/ 1088428 h 2354271"/>
                  <a:gd name="connsiteX17" fmla="*/ 594896 w 3043673"/>
                  <a:gd name="connsiteY17" fmla="*/ 1020044 h 2354271"/>
                  <a:gd name="connsiteX18" fmla="*/ 537150 w 3043673"/>
                  <a:gd name="connsiteY18" fmla="*/ 1050436 h 2354271"/>
                  <a:gd name="connsiteX19" fmla="*/ 284894 w 3043673"/>
                  <a:gd name="connsiteY19" fmla="*/ 1232790 h 2354271"/>
                  <a:gd name="connsiteX20" fmla="*/ 149650 w 3043673"/>
                  <a:gd name="connsiteY20" fmla="*/ 1273820 h 2354271"/>
                  <a:gd name="connsiteX21" fmla="*/ 6804 w 3043673"/>
                  <a:gd name="connsiteY21" fmla="*/ 1167448 h 2354271"/>
                  <a:gd name="connsiteX22" fmla="*/ 66070 w 3043673"/>
                  <a:gd name="connsiteY22" fmla="*/ 1007886 h 2354271"/>
                  <a:gd name="connsiteX23" fmla="*/ 546268 w 3043673"/>
                  <a:gd name="connsiteY23" fmla="*/ 661415 h 2354271"/>
                  <a:gd name="connsiteX24" fmla="*/ 1372941 w 3043673"/>
                  <a:gd name="connsiteY24" fmla="*/ 67242 h 2354271"/>
                  <a:gd name="connsiteX25" fmla="*/ 1522812 w 3043673"/>
                  <a:gd name="connsiteY25" fmla="*/ 0 h 2354271"/>
                  <a:gd name="connsiteX0" fmla="*/ 1522812 w 3043673"/>
                  <a:gd name="connsiteY0" fmla="*/ 0 h 2354271"/>
                  <a:gd name="connsiteX1" fmla="*/ 1673823 w 3043673"/>
                  <a:gd name="connsiteY1" fmla="*/ 67242 h 2354271"/>
                  <a:gd name="connsiteX2" fmla="*/ 2518731 w 3043673"/>
                  <a:gd name="connsiteY2" fmla="*/ 676609 h 2354271"/>
                  <a:gd name="connsiteX3" fmla="*/ 2951822 w 3043673"/>
                  <a:gd name="connsiteY3" fmla="*/ 985093 h 2354271"/>
                  <a:gd name="connsiteX4" fmla="*/ 3042998 w 3043673"/>
                  <a:gd name="connsiteY4" fmla="*/ 1108182 h 2354271"/>
                  <a:gd name="connsiteX5" fmla="*/ 2979175 w 3043673"/>
                  <a:gd name="connsiteY5" fmla="*/ 1244948 h 2354271"/>
                  <a:gd name="connsiteX6" fmla="*/ 2784665 w 3043673"/>
                  <a:gd name="connsiteY6" fmla="*/ 1244948 h 2354271"/>
                  <a:gd name="connsiteX7" fmla="*/ 2524811 w 3043673"/>
                  <a:gd name="connsiteY7" fmla="*/ 1061075 h 2354271"/>
                  <a:gd name="connsiteX8" fmla="*/ 2448829 w 3043673"/>
                  <a:gd name="connsiteY8" fmla="*/ 1020044 h 2354271"/>
                  <a:gd name="connsiteX9" fmla="*/ 2435152 w 3043673"/>
                  <a:gd name="connsiteY9" fmla="*/ 1103622 h 2354271"/>
                  <a:gd name="connsiteX10" fmla="*/ 2435152 w 3043673"/>
                  <a:gd name="connsiteY10" fmla="*/ 1653726 h 2354271"/>
                  <a:gd name="connsiteX11" fmla="*/ 2435152 w 3043673"/>
                  <a:gd name="connsiteY11" fmla="*/ 2208387 h 2354271"/>
                  <a:gd name="connsiteX12" fmla="*/ 2295347 w 3043673"/>
                  <a:gd name="connsiteY12" fmla="*/ 2354271 h 2354271"/>
                  <a:gd name="connsiteX13" fmla="*/ 757496 w 3043673"/>
                  <a:gd name="connsiteY13" fmla="*/ 2352752 h 2354271"/>
                  <a:gd name="connsiteX14" fmla="*/ 611612 w 3043673"/>
                  <a:gd name="connsiteY14" fmla="*/ 2205346 h 2354271"/>
                  <a:gd name="connsiteX15" fmla="*/ 610093 w 3043673"/>
                  <a:gd name="connsiteY15" fmla="*/ 1088428 h 2354271"/>
                  <a:gd name="connsiteX16" fmla="*/ 594896 w 3043673"/>
                  <a:gd name="connsiteY16" fmla="*/ 1020044 h 2354271"/>
                  <a:gd name="connsiteX17" fmla="*/ 537150 w 3043673"/>
                  <a:gd name="connsiteY17" fmla="*/ 1050436 h 2354271"/>
                  <a:gd name="connsiteX18" fmla="*/ 284894 w 3043673"/>
                  <a:gd name="connsiteY18" fmla="*/ 1232790 h 2354271"/>
                  <a:gd name="connsiteX19" fmla="*/ 149650 w 3043673"/>
                  <a:gd name="connsiteY19" fmla="*/ 1273820 h 2354271"/>
                  <a:gd name="connsiteX20" fmla="*/ 6804 w 3043673"/>
                  <a:gd name="connsiteY20" fmla="*/ 1167448 h 2354271"/>
                  <a:gd name="connsiteX21" fmla="*/ 66070 w 3043673"/>
                  <a:gd name="connsiteY21" fmla="*/ 1007886 h 2354271"/>
                  <a:gd name="connsiteX22" fmla="*/ 546268 w 3043673"/>
                  <a:gd name="connsiteY22" fmla="*/ 661415 h 2354271"/>
                  <a:gd name="connsiteX23" fmla="*/ 1372941 w 3043673"/>
                  <a:gd name="connsiteY23" fmla="*/ 67242 h 2354271"/>
                  <a:gd name="connsiteX24" fmla="*/ 1522812 w 3043673"/>
                  <a:gd name="connsiteY24" fmla="*/ 0 h 2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43673" h="2354271">
                    <a:moveTo>
                      <a:pt x="1522812" y="0"/>
                    </a:moveTo>
                    <a:cubicBezTo>
                      <a:pt x="1566311" y="0"/>
                      <a:pt x="1610000" y="22414"/>
                      <a:pt x="1673823" y="67242"/>
                    </a:cubicBezTo>
                    <a:lnTo>
                      <a:pt x="2518731" y="676609"/>
                    </a:lnTo>
                    <a:lnTo>
                      <a:pt x="2951822" y="985093"/>
                    </a:lnTo>
                    <a:cubicBezTo>
                      <a:pt x="2995891" y="1017006"/>
                      <a:pt x="3038440" y="1047397"/>
                      <a:pt x="3042998" y="1108182"/>
                    </a:cubicBezTo>
                    <a:cubicBezTo>
                      <a:pt x="3047558" y="1165928"/>
                      <a:pt x="3029323" y="1214555"/>
                      <a:pt x="2979175" y="1244948"/>
                    </a:cubicBezTo>
                    <a:cubicBezTo>
                      <a:pt x="2915352" y="1284457"/>
                      <a:pt x="2846969" y="1285976"/>
                      <a:pt x="2784665" y="1244948"/>
                    </a:cubicBezTo>
                    <a:cubicBezTo>
                      <a:pt x="2696528" y="1187202"/>
                      <a:pt x="2611429" y="1121860"/>
                      <a:pt x="2524811" y="1061075"/>
                    </a:cubicBezTo>
                    <a:cubicBezTo>
                      <a:pt x="2500496" y="1044359"/>
                      <a:pt x="2476182" y="1007886"/>
                      <a:pt x="2448829" y="1020044"/>
                    </a:cubicBezTo>
                    <a:cubicBezTo>
                      <a:pt x="2418436" y="1033720"/>
                      <a:pt x="2435152" y="1074750"/>
                      <a:pt x="2435152" y="1103622"/>
                    </a:cubicBezTo>
                    <a:cubicBezTo>
                      <a:pt x="2433632" y="1289017"/>
                      <a:pt x="2435152" y="1471371"/>
                      <a:pt x="2435152" y="1653726"/>
                    </a:cubicBezTo>
                    <a:lnTo>
                      <a:pt x="2435152" y="2208387"/>
                    </a:lnTo>
                    <a:cubicBezTo>
                      <a:pt x="2435152" y="2313241"/>
                      <a:pt x="2398681" y="2352752"/>
                      <a:pt x="2295347" y="2354271"/>
                    </a:cubicBezTo>
                    <a:lnTo>
                      <a:pt x="757496" y="2352752"/>
                    </a:lnTo>
                    <a:cubicBezTo>
                      <a:pt x="648083" y="2351230"/>
                      <a:pt x="611612" y="2314760"/>
                      <a:pt x="611612" y="2205346"/>
                    </a:cubicBezTo>
                    <a:cubicBezTo>
                      <a:pt x="611612" y="1833042"/>
                      <a:pt x="611612" y="1460735"/>
                      <a:pt x="610093" y="1088428"/>
                    </a:cubicBezTo>
                    <a:cubicBezTo>
                      <a:pt x="610093" y="1065632"/>
                      <a:pt x="623768" y="1032200"/>
                      <a:pt x="594896" y="1020044"/>
                    </a:cubicBezTo>
                    <a:cubicBezTo>
                      <a:pt x="573623" y="1010927"/>
                      <a:pt x="555385" y="1036760"/>
                      <a:pt x="537150" y="1050436"/>
                    </a:cubicBezTo>
                    <a:cubicBezTo>
                      <a:pt x="452054" y="1111220"/>
                      <a:pt x="368474" y="1170486"/>
                      <a:pt x="284894" y="1232790"/>
                    </a:cubicBezTo>
                    <a:cubicBezTo>
                      <a:pt x="243864" y="1263184"/>
                      <a:pt x="199795" y="1279900"/>
                      <a:pt x="149650" y="1273820"/>
                    </a:cubicBezTo>
                    <a:cubicBezTo>
                      <a:pt x="81267" y="1266222"/>
                      <a:pt x="26559" y="1237350"/>
                      <a:pt x="6804" y="1167448"/>
                    </a:cubicBezTo>
                    <a:cubicBezTo>
                      <a:pt x="-12951" y="1102103"/>
                      <a:pt x="11364" y="1047397"/>
                      <a:pt x="66070" y="1007886"/>
                    </a:cubicBezTo>
                    <a:lnTo>
                      <a:pt x="546268" y="661415"/>
                    </a:lnTo>
                    <a:lnTo>
                      <a:pt x="1372941" y="67242"/>
                    </a:lnTo>
                    <a:cubicBezTo>
                      <a:pt x="1436004" y="22414"/>
                      <a:pt x="1479313" y="0"/>
                      <a:pt x="1522812" y="0"/>
                    </a:cubicBezTo>
                    <a:close/>
                  </a:path>
                </a:pathLst>
              </a:custGeom>
              <a:solidFill>
                <a:srgbClr val="24A8C2"/>
              </a:solidFill>
              <a:ln w="5876"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ndParaRPr>
              </a:p>
            </p:txBody>
          </p:sp>
          <p:sp>
            <p:nvSpPr>
              <p:cNvPr id="54" name="Freeform: Shape 16">
                <a:extLst>
                  <a:ext uri="{FF2B5EF4-FFF2-40B4-BE49-F238E27FC236}">
                    <a16:creationId xmlns:a16="http://schemas.microsoft.com/office/drawing/2014/main" id="{D30D0FAA-52F2-E048-94C7-A0BB1357CF63}"/>
                  </a:ext>
                </a:extLst>
              </p:cNvPr>
              <p:cNvSpPr/>
              <p:nvPr/>
            </p:nvSpPr>
            <p:spPr>
              <a:xfrm rot="19606927" flipH="1">
                <a:off x="6491465" y="4240421"/>
                <a:ext cx="1681242" cy="1223124"/>
              </a:xfrm>
              <a:custGeom>
                <a:avLst/>
                <a:gdLst>
                  <a:gd name="connsiteX0" fmla="*/ 1428658 w 1445031"/>
                  <a:gd name="connsiteY0" fmla="*/ 18855 h 1051276"/>
                  <a:gd name="connsiteX1" fmla="*/ 1444406 w 1445031"/>
                  <a:gd name="connsiteY1" fmla="*/ 153540 h 1051276"/>
                  <a:gd name="connsiteX2" fmla="*/ 1411029 w 1445031"/>
                  <a:gd name="connsiteY2" fmla="*/ 289809 h 1051276"/>
                  <a:gd name="connsiteX3" fmla="*/ 1263290 w 1445031"/>
                  <a:gd name="connsiteY3" fmla="*/ 442786 h 1051276"/>
                  <a:gd name="connsiteX4" fmla="*/ 1207160 w 1445031"/>
                  <a:gd name="connsiteY4" fmla="*/ 471478 h 1051276"/>
                  <a:gd name="connsiteX5" fmla="*/ 1143395 w 1445031"/>
                  <a:gd name="connsiteY5" fmla="*/ 497478 h 1051276"/>
                  <a:gd name="connsiteX6" fmla="*/ 1059752 w 1445031"/>
                  <a:gd name="connsiteY6" fmla="*/ 536607 h 1051276"/>
                  <a:gd name="connsiteX7" fmla="*/ 976257 w 1445031"/>
                  <a:gd name="connsiteY7" fmla="*/ 621060 h 1051276"/>
                  <a:gd name="connsiteX8" fmla="*/ 1061817 w 1445031"/>
                  <a:gd name="connsiteY8" fmla="*/ 439540 h 1051276"/>
                  <a:gd name="connsiteX9" fmla="*/ 1188535 w 1445031"/>
                  <a:gd name="connsiteY9" fmla="*/ 284240 h 1051276"/>
                  <a:gd name="connsiteX10" fmla="*/ 946016 w 1445031"/>
                  <a:gd name="connsiteY10" fmla="*/ 592368 h 1051276"/>
                  <a:gd name="connsiteX11" fmla="*/ 909358 w 1445031"/>
                  <a:gd name="connsiteY11" fmla="*/ 440720 h 1051276"/>
                  <a:gd name="connsiteX12" fmla="*/ 909542 w 1445031"/>
                  <a:gd name="connsiteY12" fmla="*/ 359327 h 1051276"/>
                  <a:gd name="connsiteX13" fmla="*/ 949224 w 1445031"/>
                  <a:gd name="connsiteY13" fmla="*/ 262666 h 1051276"/>
                  <a:gd name="connsiteX14" fmla="*/ 1078118 w 1445031"/>
                  <a:gd name="connsiteY14" fmla="*/ 172459 h 1051276"/>
                  <a:gd name="connsiteX15" fmla="*/ 1271293 w 1445031"/>
                  <a:gd name="connsiteY15" fmla="*/ 120975 h 1051276"/>
                  <a:gd name="connsiteX16" fmla="*/ 1383259 w 1445031"/>
                  <a:gd name="connsiteY16" fmla="*/ 72663 h 1051276"/>
                  <a:gd name="connsiteX17" fmla="*/ 1428658 w 1445031"/>
                  <a:gd name="connsiteY17" fmla="*/ 18855 h 1051276"/>
                  <a:gd name="connsiteX18" fmla="*/ 166 w 1445031"/>
                  <a:gd name="connsiteY18" fmla="*/ 0 h 1051276"/>
                  <a:gd name="connsiteX19" fmla="*/ 220147 w 1445031"/>
                  <a:gd name="connsiteY19" fmla="*/ 58766 h 1051276"/>
                  <a:gd name="connsiteX20" fmla="*/ 482896 w 1445031"/>
                  <a:gd name="connsiteY20" fmla="*/ 36780 h 1051276"/>
                  <a:gd name="connsiteX21" fmla="*/ 686477 w 1445031"/>
                  <a:gd name="connsiteY21" fmla="*/ 74704 h 1051276"/>
                  <a:gd name="connsiteX22" fmla="*/ 842644 w 1445031"/>
                  <a:gd name="connsiteY22" fmla="*/ 269105 h 1051276"/>
                  <a:gd name="connsiteX23" fmla="*/ 867874 w 1445031"/>
                  <a:gd name="connsiteY23" fmla="*/ 395721 h 1051276"/>
                  <a:gd name="connsiteX24" fmla="*/ 870345 w 1445031"/>
                  <a:gd name="connsiteY24" fmla="*/ 457275 h 1051276"/>
                  <a:gd name="connsiteX25" fmla="*/ 874900 w 1445031"/>
                  <a:gd name="connsiteY25" fmla="*/ 513438 h 1051276"/>
                  <a:gd name="connsiteX26" fmla="*/ 829617 w 1445031"/>
                  <a:gd name="connsiteY26" fmla="*/ 463337 h 1051276"/>
                  <a:gd name="connsiteX27" fmla="*/ 730391 w 1445031"/>
                  <a:gd name="connsiteY27" fmla="*/ 372495 h 1051276"/>
                  <a:gd name="connsiteX28" fmla="*/ 437207 w 1445031"/>
                  <a:gd name="connsiteY28" fmla="*/ 228906 h 1051276"/>
                  <a:gd name="connsiteX29" fmla="*/ 426415 w 1445031"/>
                  <a:gd name="connsiteY29" fmla="*/ 228692 h 1051276"/>
                  <a:gd name="connsiteX30" fmla="*/ 426274 w 1445031"/>
                  <a:gd name="connsiteY30" fmla="*/ 228624 h 1051276"/>
                  <a:gd name="connsiteX31" fmla="*/ 426118 w 1445031"/>
                  <a:gd name="connsiteY31" fmla="*/ 229070 h 1051276"/>
                  <a:gd name="connsiteX32" fmla="*/ 426415 w 1445031"/>
                  <a:gd name="connsiteY32" fmla="*/ 228692 h 1051276"/>
                  <a:gd name="connsiteX33" fmla="*/ 535955 w 1445031"/>
                  <a:gd name="connsiteY33" fmla="*/ 283971 h 1051276"/>
                  <a:gd name="connsiteX34" fmla="*/ 1045428 w 1445031"/>
                  <a:gd name="connsiteY34" fmla="*/ 865128 h 1051276"/>
                  <a:gd name="connsiteX35" fmla="*/ 1087578 w 1445031"/>
                  <a:gd name="connsiteY35" fmla="*/ 986821 h 1051276"/>
                  <a:gd name="connsiteX36" fmla="*/ 1095351 w 1445031"/>
                  <a:gd name="connsiteY36" fmla="*/ 1012624 h 1051276"/>
                  <a:gd name="connsiteX37" fmla="*/ 1096035 w 1445031"/>
                  <a:gd name="connsiteY37" fmla="*/ 1015239 h 1051276"/>
                  <a:gd name="connsiteX38" fmla="*/ 1035073 w 1445031"/>
                  <a:gd name="connsiteY38" fmla="*/ 1047847 h 1051276"/>
                  <a:gd name="connsiteX39" fmla="*/ 1026734 w 1445031"/>
                  <a:gd name="connsiteY39" fmla="*/ 1051276 h 1051276"/>
                  <a:gd name="connsiteX40" fmla="*/ 1005318 w 1445031"/>
                  <a:gd name="connsiteY40" fmla="*/ 946425 h 1051276"/>
                  <a:gd name="connsiteX41" fmla="*/ 916036 w 1445031"/>
                  <a:gd name="connsiteY41" fmla="*/ 719587 h 1051276"/>
                  <a:gd name="connsiteX42" fmla="*/ 673859 w 1445031"/>
                  <a:gd name="connsiteY42" fmla="*/ 519442 h 1051276"/>
                  <a:gd name="connsiteX43" fmla="*/ 478293 w 1445031"/>
                  <a:gd name="connsiteY43" fmla="*/ 477081 h 1051276"/>
                  <a:gd name="connsiteX44" fmla="*/ 9507 w 1445031"/>
                  <a:gd name="connsiteY44" fmla="*/ 61513 h 1051276"/>
                  <a:gd name="connsiteX45" fmla="*/ 50 w 1445031"/>
                  <a:gd name="connsiteY45" fmla="*/ 5869 h 1051276"/>
                  <a:gd name="connsiteX46" fmla="*/ 166 w 1445031"/>
                  <a:gd name="connsiteY46" fmla="*/ 0 h 1051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45031" h="1051276">
                    <a:moveTo>
                      <a:pt x="1428658" y="18855"/>
                    </a:moveTo>
                    <a:cubicBezTo>
                      <a:pt x="1441161" y="65214"/>
                      <a:pt x="1447061" y="119869"/>
                      <a:pt x="1444406" y="153540"/>
                    </a:cubicBezTo>
                    <a:cubicBezTo>
                      <a:pt x="1440902" y="200856"/>
                      <a:pt x="1433047" y="247509"/>
                      <a:pt x="1411029" y="289809"/>
                    </a:cubicBezTo>
                    <a:cubicBezTo>
                      <a:pt x="1377101" y="355086"/>
                      <a:pt x="1326760" y="404763"/>
                      <a:pt x="1263290" y="442786"/>
                    </a:cubicBezTo>
                    <a:cubicBezTo>
                      <a:pt x="1244961" y="453776"/>
                      <a:pt x="1216749" y="467200"/>
                      <a:pt x="1207160" y="471478"/>
                    </a:cubicBezTo>
                    <a:cubicBezTo>
                      <a:pt x="1195027" y="476382"/>
                      <a:pt x="1160581" y="490139"/>
                      <a:pt x="1143395" y="497478"/>
                    </a:cubicBezTo>
                    <a:cubicBezTo>
                      <a:pt x="1115072" y="509537"/>
                      <a:pt x="1089108" y="513741"/>
                      <a:pt x="1059752" y="536607"/>
                    </a:cubicBezTo>
                    <a:cubicBezTo>
                      <a:pt x="1013911" y="572564"/>
                      <a:pt x="1000082" y="588607"/>
                      <a:pt x="976257" y="621060"/>
                    </a:cubicBezTo>
                    <a:cubicBezTo>
                      <a:pt x="998938" y="557702"/>
                      <a:pt x="1026635" y="496888"/>
                      <a:pt x="1061817" y="439540"/>
                    </a:cubicBezTo>
                    <a:cubicBezTo>
                      <a:pt x="1097037" y="382081"/>
                      <a:pt x="1138712" y="329897"/>
                      <a:pt x="1188535" y="284240"/>
                    </a:cubicBezTo>
                    <a:cubicBezTo>
                      <a:pt x="1106884" y="325656"/>
                      <a:pt x="1002109" y="413355"/>
                      <a:pt x="946016" y="592368"/>
                    </a:cubicBezTo>
                    <a:cubicBezTo>
                      <a:pt x="927023" y="541955"/>
                      <a:pt x="919426" y="491023"/>
                      <a:pt x="909358" y="440720"/>
                    </a:cubicBezTo>
                    <a:cubicBezTo>
                      <a:pt x="906777" y="425968"/>
                      <a:pt x="906998" y="386212"/>
                      <a:pt x="909542" y="359327"/>
                    </a:cubicBezTo>
                    <a:cubicBezTo>
                      <a:pt x="912935" y="323628"/>
                      <a:pt x="928867" y="291764"/>
                      <a:pt x="949224" y="262666"/>
                    </a:cubicBezTo>
                    <a:cubicBezTo>
                      <a:pt x="981089" y="217083"/>
                      <a:pt x="1027962" y="191931"/>
                      <a:pt x="1078118" y="172459"/>
                    </a:cubicBezTo>
                    <a:cubicBezTo>
                      <a:pt x="1140555" y="148229"/>
                      <a:pt x="1207418" y="140042"/>
                      <a:pt x="1271293" y="120975"/>
                    </a:cubicBezTo>
                    <a:cubicBezTo>
                      <a:pt x="1310422" y="109321"/>
                      <a:pt x="1349219" y="96377"/>
                      <a:pt x="1383259" y="72663"/>
                    </a:cubicBezTo>
                    <a:cubicBezTo>
                      <a:pt x="1402216" y="59460"/>
                      <a:pt x="1417446" y="42864"/>
                      <a:pt x="1428658" y="18855"/>
                    </a:cubicBezTo>
                    <a:close/>
                    <a:moveTo>
                      <a:pt x="166" y="0"/>
                    </a:moveTo>
                    <a:cubicBezTo>
                      <a:pt x="62497" y="64142"/>
                      <a:pt x="142096" y="60378"/>
                      <a:pt x="220147" y="58766"/>
                    </a:cubicBezTo>
                    <a:cubicBezTo>
                      <a:pt x="308097" y="56939"/>
                      <a:pt x="394913" y="39400"/>
                      <a:pt x="482896" y="36780"/>
                    </a:cubicBezTo>
                    <a:cubicBezTo>
                      <a:pt x="553532" y="34659"/>
                      <a:pt x="622469" y="41900"/>
                      <a:pt x="686477" y="74704"/>
                    </a:cubicBezTo>
                    <a:cubicBezTo>
                      <a:pt x="764094" y="114472"/>
                      <a:pt x="815497" y="187757"/>
                      <a:pt x="842644" y="269105"/>
                    </a:cubicBezTo>
                    <a:cubicBezTo>
                      <a:pt x="856291" y="310045"/>
                      <a:pt x="864280" y="352791"/>
                      <a:pt x="867874" y="395721"/>
                    </a:cubicBezTo>
                    <a:cubicBezTo>
                      <a:pt x="869594" y="416196"/>
                      <a:pt x="870257" y="436771"/>
                      <a:pt x="870345" y="457275"/>
                    </a:cubicBezTo>
                    <a:cubicBezTo>
                      <a:pt x="870398" y="471259"/>
                      <a:pt x="864581" y="501947"/>
                      <a:pt x="874900" y="513438"/>
                    </a:cubicBezTo>
                    <a:cubicBezTo>
                      <a:pt x="858392" y="495061"/>
                      <a:pt x="844578" y="478664"/>
                      <a:pt x="829617" y="463337"/>
                    </a:cubicBezTo>
                    <a:cubicBezTo>
                      <a:pt x="811603" y="444906"/>
                      <a:pt x="737027" y="377660"/>
                      <a:pt x="730391" y="372495"/>
                    </a:cubicBezTo>
                    <a:cubicBezTo>
                      <a:pt x="642561" y="304497"/>
                      <a:pt x="544660" y="256917"/>
                      <a:pt x="437207" y="228906"/>
                    </a:cubicBezTo>
                    <a:cubicBezTo>
                      <a:pt x="433844" y="228022"/>
                      <a:pt x="429930" y="223694"/>
                      <a:pt x="426415" y="228692"/>
                    </a:cubicBezTo>
                    <a:cubicBezTo>
                      <a:pt x="426368" y="228670"/>
                      <a:pt x="426321" y="228647"/>
                      <a:pt x="426274" y="228624"/>
                    </a:cubicBezTo>
                    <a:cubicBezTo>
                      <a:pt x="426207" y="228766"/>
                      <a:pt x="426221" y="228917"/>
                      <a:pt x="426118" y="229070"/>
                    </a:cubicBezTo>
                    <a:cubicBezTo>
                      <a:pt x="426118" y="229070"/>
                      <a:pt x="426415" y="228692"/>
                      <a:pt x="426415" y="228692"/>
                    </a:cubicBezTo>
                    <a:cubicBezTo>
                      <a:pt x="463773" y="245411"/>
                      <a:pt x="500579" y="263226"/>
                      <a:pt x="535955" y="283971"/>
                    </a:cubicBezTo>
                    <a:cubicBezTo>
                      <a:pt x="760097" y="415154"/>
                      <a:pt x="943465" y="626538"/>
                      <a:pt x="1045428" y="865128"/>
                    </a:cubicBezTo>
                    <a:cubicBezTo>
                      <a:pt x="1062329" y="904646"/>
                      <a:pt x="1076392" y="945323"/>
                      <a:pt x="1087578" y="986821"/>
                    </a:cubicBezTo>
                    <a:cubicBezTo>
                      <a:pt x="1089031" y="992204"/>
                      <a:pt x="1092038" y="1001509"/>
                      <a:pt x="1095351" y="1012624"/>
                    </a:cubicBezTo>
                    <a:lnTo>
                      <a:pt x="1096035" y="1015239"/>
                    </a:lnTo>
                    <a:lnTo>
                      <a:pt x="1035073" y="1047847"/>
                    </a:lnTo>
                    <a:lnTo>
                      <a:pt x="1026734" y="1051276"/>
                    </a:lnTo>
                    <a:lnTo>
                      <a:pt x="1005318" y="946425"/>
                    </a:lnTo>
                    <a:cubicBezTo>
                      <a:pt x="984277" y="867300"/>
                      <a:pt x="957712" y="790362"/>
                      <a:pt x="916036" y="719587"/>
                    </a:cubicBezTo>
                    <a:cubicBezTo>
                      <a:pt x="859655" y="623810"/>
                      <a:pt x="781068" y="554070"/>
                      <a:pt x="673859" y="519442"/>
                    </a:cubicBezTo>
                    <a:cubicBezTo>
                      <a:pt x="610094" y="498834"/>
                      <a:pt x="544145" y="487877"/>
                      <a:pt x="478293" y="477081"/>
                    </a:cubicBezTo>
                    <a:cubicBezTo>
                      <a:pt x="254112" y="440297"/>
                      <a:pt x="64247" y="286790"/>
                      <a:pt x="9507" y="61513"/>
                    </a:cubicBezTo>
                    <a:cubicBezTo>
                      <a:pt x="5072" y="43210"/>
                      <a:pt x="1717" y="24643"/>
                      <a:pt x="50" y="5869"/>
                    </a:cubicBezTo>
                    <a:cubicBezTo>
                      <a:pt x="-94" y="4355"/>
                      <a:pt x="113" y="2836"/>
                      <a:pt x="166" y="0"/>
                    </a:cubicBezTo>
                    <a:close/>
                  </a:path>
                </a:pathLst>
              </a:custGeom>
              <a:solidFill>
                <a:sysClr val="window" lastClr="FFFFFF"/>
              </a:solidFill>
              <a:ln w="5450"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ndParaRPr>
              </a:p>
            </p:txBody>
          </p:sp>
        </p:grpSp>
        <p:grpSp>
          <p:nvGrpSpPr>
            <p:cNvPr id="44" name="Group 11">
              <a:extLst>
                <a:ext uri="{FF2B5EF4-FFF2-40B4-BE49-F238E27FC236}">
                  <a16:creationId xmlns:a16="http://schemas.microsoft.com/office/drawing/2014/main" id="{E6BABD45-3639-A79E-AB39-A62502650841}"/>
                </a:ext>
              </a:extLst>
            </p:cNvPr>
            <p:cNvGrpSpPr>
              <a:grpSpLocks noChangeAspect="1"/>
            </p:cNvGrpSpPr>
            <p:nvPr/>
          </p:nvGrpSpPr>
          <p:grpSpPr>
            <a:xfrm>
              <a:off x="4783974" y="2513586"/>
              <a:ext cx="3931920" cy="3041328"/>
              <a:chOff x="5429250" y="3127753"/>
              <a:chExt cx="3043673" cy="2354271"/>
            </a:xfrm>
          </p:grpSpPr>
          <p:sp>
            <p:nvSpPr>
              <p:cNvPr id="51" name="Freeform: Shape 12">
                <a:extLst>
                  <a:ext uri="{FF2B5EF4-FFF2-40B4-BE49-F238E27FC236}">
                    <a16:creationId xmlns:a16="http://schemas.microsoft.com/office/drawing/2014/main" id="{F82FFEAE-5AD5-00EF-6ADE-D3EC6DA498EB}"/>
                  </a:ext>
                </a:extLst>
              </p:cNvPr>
              <p:cNvSpPr/>
              <p:nvPr/>
            </p:nvSpPr>
            <p:spPr>
              <a:xfrm>
                <a:off x="5429250" y="3127753"/>
                <a:ext cx="3043673" cy="2354271"/>
              </a:xfrm>
              <a:custGeom>
                <a:avLst/>
                <a:gdLst>
                  <a:gd name="connsiteX0" fmla="*/ 1522812 w 3043673"/>
                  <a:gd name="connsiteY0" fmla="*/ 0 h 2355865"/>
                  <a:gd name="connsiteX1" fmla="*/ 1673823 w 3043673"/>
                  <a:gd name="connsiteY1" fmla="*/ 67242 h 2355865"/>
                  <a:gd name="connsiteX2" fmla="*/ 2518731 w 3043673"/>
                  <a:gd name="connsiteY2" fmla="*/ 676609 h 2355865"/>
                  <a:gd name="connsiteX3" fmla="*/ 2951822 w 3043673"/>
                  <a:gd name="connsiteY3" fmla="*/ 985093 h 2355865"/>
                  <a:gd name="connsiteX4" fmla="*/ 3042998 w 3043673"/>
                  <a:gd name="connsiteY4" fmla="*/ 1108182 h 2355865"/>
                  <a:gd name="connsiteX5" fmla="*/ 2979175 w 3043673"/>
                  <a:gd name="connsiteY5" fmla="*/ 1244948 h 2355865"/>
                  <a:gd name="connsiteX6" fmla="*/ 2784665 w 3043673"/>
                  <a:gd name="connsiteY6" fmla="*/ 1244948 h 2355865"/>
                  <a:gd name="connsiteX7" fmla="*/ 2524811 w 3043673"/>
                  <a:gd name="connsiteY7" fmla="*/ 1061075 h 2355865"/>
                  <a:gd name="connsiteX8" fmla="*/ 2448829 w 3043673"/>
                  <a:gd name="connsiteY8" fmla="*/ 1020044 h 2355865"/>
                  <a:gd name="connsiteX9" fmla="*/ 2435152 w 3043673"/>
                  <a:gd name="connsiteY9" fmla="*/ 1103622 h 2355865"/>
                  <a:gd name="connsiteX10" fmla="*/ 2435152 w 3043673"/>
                  <a:gd name="connsiteY10" fmla="*/ 1653726 h 2355865"/>
                  <a:gd name="connsiteX11" fmla="*/ 2435152 w 3043673"/>
                  <a:gd name="connsiteY11" fmla="*/ 2208387 h 2355865"/>
                  <a:gd name="connsiteX12" fmla="*/ 2295347 w 3043673"/>
                  <a:gd name="connsiteY12" fmla="*/ 2354271 h 2355865"/>
                  <a:gd name="connsiteX13" fmla="*/ 2038350 w 3043673"/>
                  <a:gd name="connsiteY13" fmla="*/ 2355189 h 2355865"/>
                  <a:gd name="connsiteX14" fmla="*/ 2038350 w 3043673"/>
                  <a:gd name="connsiteY14" fmla="*/ 2355865 h 2355865"/>
                  <a:gd name="connsiteX15" fmla="*/ 1047750 w 3043673"/>
                  <a:gd name="connsiteY15" fmla="*/ 2355865 h 2355865"/>
                  <a:gd name="connsiteX16" fmla="*/ 1047750 w 3043673"/>
                  <a:gd name="connsiteY16" fmla="*/ 2353459 h 2355865"/>
                  <a:gd name="connsiteX17" fmla="*/ 966443 w 3043673"/>
                  <a:gd name="connsiteY17" fmla="*/ 2352941 h 2355865"/>
                  <a:gd name="connsiteX18" fmla="*/ 757496 w 3043673"/>
                  <a:gd name="connsiteY18" fmla="*/ 2352752 h 2355865"/>
                  <a:gd name="connsiteX19" fmla="*/ 611612 w 3043673"/>
                  <a:gd name="connsiteY19" fmla="*/ 2205346 h 2355865"/>
                  <a:gd name="connsiteX20" fmla="*/ 610093 w 3043673"/>
                  <a:gd name="connsiteY20" fmla="*/ 1088428 h 2355865"/>
                  <a:gd name="connsiteX21" fmla="*/ 594896 w 3043673"/>
                  <a:gd name="connsiteY21" fmla="*/ 1020044 h 2355865"/>
                  <a:gd name="connsiteX22" fmla="*/ 537150 w 3043673"/>
                  <a:gd name="connsiteY22" fmla="*/ 1050436 h 2355865"/>
                  <a:gd name="connsiteX23" fmla="*/ 284894 w 3043673"/>
                  <a:gd name="connsiteY23" fmla="*/ 1232790 h 2355865"/>
                  <a:gd name="connsiteX24" fmla="*/ 149650 w 3043673"/>
                  <a:gd name="connsiteY24" fmla="*/ 1273820 h 2355865"/>
                  <a:gd name="connsiteX25" fmla="*/ 6804 w 3043673"/>
                  <a:gd name="connsiteY25" fmla="*/ 1167448 h 2355865"/>
                  <a:gd name="connsiteX26" fmla="*/ 66070 w 3043673"/>
                  <a:gd name="connsiteY26" fmla="*/ 1007886 h 2355865"/>
                  <a:gd name="connsiteX27" fmla="*/ 546268 w 3043673"/>
                  <a:gd name="connsiteY27" fmla="*/ 661415 h 2355865"/>
                  <a:gd name="connsiteX28" fmla="*/ 1372941 w 3043673"/>
                  <a:gd name="connsiteY28" fmla="*/ 67242 h 2355865"/>
                  <a:gd name="connsiteX29" fmla="*/ 1522812 w 3043673"/>
                  <a:gd name="connsiteY29" fmla="*/ 0 h 2355865"/>
                  <a:gd name="connsiteX0" fmla="*/ 1522812 w 3043673"/>
                  <a:gd name="connsiteY0" fmla="*/ 0 h 2355865"/>
                  <a:gd name="connsiteX1" fmla="*/ 1673823 w 3043673"/>
                  <a:gd name="connsiteY1" fmla="*/ 67242 h 2355865"/>
                  <a:gd name="connsiteX2" fmla="*/ 2518731 w 3043673"/>
                  <a:gd name="connsiteY2" fmla="*/ 676609 h 2355865"/>
                  <a:gd name="connsiteX3" fmla="*/ 2951822 w 3043673"/>
                  <a:gd name="connsiteY3" fmla="*/ 985093 h 2355865"/>
                  <a:gd name="connsiteX4" fmla="*/ 3042998 w 3043673"/>
                  <a:gd name="connsiteY4" fmla="*/ 1108182 h 2355865"/>
                  <a:gd name="connsiteX5" fmla="*/ 2979175 w 3043673"/>
                  <a:gd name="connsiteY5" fmla="*/ 1244948 h 2355865"/>
                  <a:gd name="connsiteX6" fmla="*/ 2784665 w 3043673"/>
                  <a:gd name="connsiteY6" fmla="*/ 1244948 h 2355865"/>
                  <a:gd name="connsiteX7" fmla="*/ 2524811 w 3043673"/>
                  <a:gd name="connsiteY7" fmla="*/ 1061075 h 2355865"/>
                  <a:gd name="connsiteX8" fmla="*/ 2448829 w 3043673"/>
                  <a:gd name="connsiteY8" fmla="*/ 1020044 h 2355865"/>
                  <a:gd name="connsiteX9" fmla="*/ 2435152 w 3043673"/>
                  <a:gd name="connsiteY9" fmla="*/ 1103622 h 2355865"/>
                  <a:gd name="connsiteX10" fmla="*/ 2435152 w 3043673"/>
                  <a:gd name="connsiteY10" fmla="*/ 1653726 h 2355865"/>
                  <a:gd name="connsiteX11" fmla="*/ 2435152 w 3043673"/>
                  <a:gd name="connsiteY11" fmla="*/ 2208387 h 2355865"/>
                  <a:gd name="connsiteX12" fmla="*/ 2295347 w 3043673"/>
                  <a:gd name="connsiteY12" fmla="*/ 2354271 h 2355865"/>
                  <a:gd name="connsiteX13" fmla="*/ 2038350 w 3043673"/>
                  <a:gd name="connsiteY13" fmla="*/ 2355189 h 2355865"/>
                  <a:gd name="connsiteX14" fmla="*/ 2038350 w 3043673"/>
                  <a:gd name="connsiteY14" fmla="*/ 2355865 h 2355865"/>
                  <a:gd name="connsiteX15" fmla="*/ 1047750 w 3043673"/>
                  <a:gd name="connsiteY15" fmla="*/ 2355865 h 2355865"/>
                  <a:gd name="connsiteX16" fmla="*/ 966443 w 3043673"/>
                  <a:gd name="connsiteY16" fmla="*/ 2352941 h 2355865"/>
                  <a:gd name="connsiteX17" fmla="*/ 757496 w 3043673"/>
                  <a:gd name="connsiteY17" fmla="*/ 2352752 h 2355865"/>
                  <a:gd name="connsiteX18" fmla="*/ 611612 w 3043673"/>
                  <a:gd name="connsiteY18" fmla="*/ 2205346 h 2355865"/>
                  <a:gd name="connsiteX19" fmla="*/ 610093 w 3043673"/>
                  <a:gd name="connsiteY19" fmla="*/ 1088428 h 2355865"/>
                  <a:gd name="connsiteX20" fmla="*/ 594896 w 3043673"/>
                  <a:gd name="connsiteY20" fmla="*/ 1020044 h 2355865"/>
                  <a:gd name="connsiteX21" fmla="*/ 537150 w 3043673"/>
                  <a:gd name="connsiteY21" fmla="*/ 1050436 h 2355865"/>
                  <a:gd name="connsiteX22" fmla="*/ 284894 w 3043673"/>
                  <a:gd name="connsiteY22" fmla="*/ 1232790 h 2355865"/>
                  <a:gd name="connsiteX23" fmla="*/ 149650 w 3043673"/>
                  <a:gd name="connsiteY23" fmla="*/ 1273820 h 2355865"/>
                  <a:gd name="connsiteX24" fmla="*/ 6804 w 3043673"/>
                  <a:gd name="connsiteY24" fmla="*/ 1167448 h 2355865"/>
                  <a:gd name="connsiteX25" fmla="*/ 66070 w 3043673"/>
                  <a:gd name="connsiteY25" fmla="*/ 1007886 h 2355865"/>
                  <a:gd name="connsiteX26" fmla="*/ 546268 w 3043673"/>
                  <a:gd name="connsiteY26" fmla="*/ 661415 h 2355865"/>
                  <a:gd name="connsiteX27" fmla="*/ 1372941 w 3043673"/>
                  <a:gd name="connsiteY27" fmla="*/ 67242 h 2355865"/>
                  <a:gd name="connsiteX28" fmla="*/ 1522812 w 3043673"/>
                  <a:gd name="connsiteY28" fmla="*/ 0 h 2355865"/>
                  <a:gd name="connsiteX0" fmla="*/ 1522812 w 3043673"/>
                  <a:gd name="connsiteY0" fmla="*/ 0 h 2355865"/>
                  <a:gd name="connsiteX1" fmla="*/ 1673823 w 3043673"/>
                  <a:gd name="connsiteY1" fmla="*/ 67242 h 2355865"/>
                  <a:gd name="connsiteX2" fmla="*/ 2518731 w 3043673"/>
                  <a:gd name="connsiteY2" fmla="*/ 676609 h 2355865"/>
                  <a:gd name="connsiteX3" fmla="*/ 2951822 w 3043673"/>
                  <a:gd name="connsiteY3" fmla="*/ 985093 h 2355865"/>
                  <a:gd name="connsiteX4" fmla="*/ 3042998 w 3043673"/>
                  <a:gd name="connsiteY4" fmla="*/ 1108182 h 2355865"/>
                  <a:gd name="connsiteX5" fmla="*/ 2979175 w 3043673"/>
                  <a:gd name="connsiteY5" fmla="*/ 1244948 h 2355865"/>
                  <a:gd name="connsiteX6" fmla="*/ 2784665 w 3043673"/>
                  <a:gd name="connsiteY6" fmla="*/ 1244948 h 2355865"/>
                  <a:gd name="connsiteX7" fmla="*/ 2524811 w 3043673"/>
                  <a:gd name="connsiteY7" fmla="*/ 1061075 h 2355865"/>
                  <a:gd name="connsiteX8" fmla="*/ 2448829 w 3043673"/>
                  <a:gd name="connsiteY8" fmla="*/ 1020044 h 2355865"/>
                  <a:gd name="connsiteX9" fmla="*/ 2435152 w 3043673"/>
                  <a:gd name="connsiteY9" fmla="*/ 1103622 h 2355865"/>
                  <a:gd name="connsiteX10" fmla="*/ 2435152 w 3043673"/>
                  <a:gd name="connsiteY10" fmla="*/ 1653726 h 2355865"/>
                  <a:gd name="connsiteX11" fmla="*/ 2435152 w 3043673"/>
                  <a:gd name="connsiteY11" fmla="*/ 2208387 h 2355865"/>
                  <a:gd name="connsiteX12" fmla="*/ 2295347 w 3043673"/>
                  <a:gd name="connsiteY12" fmla="*/ 2354271 h 2355865"/>
                  <a:gd name="connsiteX13" fmla="*/ 2038350 w 3043673"/>
                  <a:gd name="connsiteY13" fmla="*/ 2355189 h 2355865"/>
                  <a:gd name="connsiteX14" fmla="*/ 2038350 w 3043673"/>
                  <a:gd name="connsiteY14" fmla="*/ 2355865 h 2355865"/>
                  <a:gd name="connsiteX15" fmla="*/ 966443 w 3043673"/>
                  <a:gd name="connsiteY15" fmla="*/ 2352941 h 2355865"/>
                  <a:gd name="connsiteX16" fmla="*/ 757496 w 3043673"/>
                  <a:gd name="connsiteY16" fmla="*/ 2352752 h 2355865"/>
                  <a:gd name="connsiteX17" fmla="*/ 611612 w 3043673"/>
                  <a:gd name="connsiteY17" fmla="*/ 2205346 h 2355865"/>
                  <a:gd name="connsiteX18" fmla="*/ 610093 w 3043673"/>
                  <a:gd name="connsiteY18" fmla="*/ 1088428 h 2355865"/>
                  <a:gd name="connsiteX19" fmla="*/ 594896 w 3043673"/>
                  <a:gd name="connsiteY19" fmla="*/ 1020044 h 2355865"/>
                  <a:gd name="connsiteX20" fmla="*/ 537150 w 3043673"/>
                  <a:gd name="connsiteY20" fmla="*/ 1050436 h 2355865"/>
                  <a:gd name="connsiteX21" fmla="*/ 284894 w 3043673"/>
                  <a:gd name="connsiteY21" fmla="*/ 1232790 h 2355865"/>
                  <a:gd name="connsiteX22" fmla="*/ 149650 w 3043673"/>
                  <a:gd name="connsiteY22" fmla="*/ 1273820 h 2355865"/>
                  <a:gd name="connsiteX23" fmla="*/ 6804 w 3043673"/>
                  <a:gd name="connsiteY23" fmla="*/ 1167448 h 2355865"/>
                  <a:gd name="connsiteX24" fmla="*/ 66070 w 3043673"/>
                  <a:gd name="connsiteY24" fmla="*/ 1007886 h 2355865"/>
                  <a:gd name="connsiteX25" fmla="*/ 546268 w 3043673"/>
                  <a:gd name="connsiteY25" fmla="*/ 661415 h 2355865"/>
                  <a:gd name="connsiteX26" fmla="*/ 1372941 w 3043673"/>
                  <a:gd name="connsiteY26" fmla="*/ 67242 h 2355865"/>
                  <a:gd name="connsiteX27" fmla="*/ 1522812 w 3043673"/>
                  <a:gd name="connsiteY27" fmla="*/ 0 h 2355865"/>
                  <a:gd name="connsiteX0" fmla="*/ 1522812 w 3043673"/>
                  <a:gd name="connsiteY0" fmla="*/ 0 h 2355189"/>
                  <a:gd name="connsiteX1" fmla="*/ 1673823 w 3043673"/>
                  <a:gd name="connsiteY1" fmla="*/ 67242 h 2355189"/>
                  <a:gd name="connsiteX2" fmla="*/ 2518731 w 3043673"/>
                  <a:gd name="connsiteY2" fmla="*/ 676609 h 2355189"/>
                  <a:gd name="connsiteX3" fmla="*/ 2951822 w 3043673"/>
                  <a:gd name="connsiteY3" fmla="*/ 985093 h 2355189"/>
                  <a:gd name="connsiteX4" fmla="*/ 3042998 w 3043673"/>
                  <a:gd name="connsiteY4" fmla="*/ 1108182 h 2355189"/>
                  <a:gd name="connsiteX5" fmla="*/ 2979175 w 3043673"/>
                  <a:gd name="connsiteY5" fmla="*/ 1244948 h 2355189"/>
                  <a:gd name="connsiteX6" fmla="*/ 2784665 w 3043673"/>
                  <a:gd name="connsiteY6" fmla="*/ 1244948 h 2355189"/>
                  <a:gd name="connsiteX7" fmla="*/ 2524811 w 3043673"/>
                  <a:gd name="connsiteY7" fmla="*/ 1061075 h 2355189"/>
                  <a:gd name="connsiteX8" fmla="*/ 2448829 w 3043673"/>
                  <a:gd name="connsiteY8" fmla="*/ 1020044 h 2355189"/>
                  <a:gd name="connsiteX9" fmla="*/ 2435152 w 3043673"/>
                  <a:gd name="connsiteY9" fmla="*/ 1103622 h 2355189"/>
                  <a:gd name="connsiteX10" fmla="*/ 2435152 w 3043673"/>
                  <a:gd name="connsiteY10" fmla="*/ 1653726 h 2355189"/>
                  <a:gd name="connsiteX11" fmla="*/ 2435152 w 3043673"/>
                  <a:gd name="connsiteY11" fmla="*/ 2208387 h 2355189"/>
                  <a:gd name="connsiteX12" fmla="*/ 2295347 w 3043673"/>
                  <a:gd name="connsiteY12" fmla="*/ 2354271 h 2355189"/>
                  <a:gd name="connsiteX13" fmla="*/ 2038350 w 3043673"/>
                  <a:gd name="connsiteY13" fmla="*/ 2355189 h 2355189"/>
                  <a:gd name="connsiteX14" fmla="*/ 966443 w 3043673"/>
                  <a:gd name="connsiteY14" fmla="*/ 2352941 h 2355189"/>
                  <a:gd name="connsiteX15" fmla="*/ 757496 w 3043673"/>
                  <a:gd name="connsiteY15" fmla="*/ 2352752 h 2355189"/>
                  <a:gd name="connsiteX16" fmla="*/ 611612 w 3043673"/>
                  <a:gd name="connsiteY16" fmla="*/ 2205346 h 2355189"/>
                  <a:gd name="connsiteX17" fmla="*/ 610093 w 3043673"/>
                  <a:gd name="connsiteY17" fmla="*/ 1088428 h 2355189"/>
                  <a:gd name="connsiteX18" fmla="*/ 594896 w 3043673"/>
                  <a:gd name="connsiteY18" fmla="*/ 1020044 h 2355189"/>
                  <a:gd name="connsiteX19" fmla="*/ 537150 w 3043673"/>
                  <a:gd name="connsiteY19" fmla="*/ 1050436 h 2355189"/>
                  <a:gd name="connsiteX20" fmla="*/ 284894 w 3043673"/>
                  <a:gd name="connsiteY20" fmla="*/ 1232790 h 2355189"/>
                  <a:gd name="connsiteX21" fmla="*/ 149650 w 3043673"/>
                  <a:gd name="connsiteY21" fmla="*/ 1273820 h 2355189"/>
                  <a:gd name="connsiteX22" fmla="*/ 6804 w 3043673"/>
                  <a:gd name="connsiteY22" fmla="*/ 1167448 h 2355189"/>
                  <a:gd name="connsiteX23" fmla="*/ 66070 w 3043673"/>
                  <a:gd name="connsiteY23" fmla="*/ 1007886 h 2355189"/>
                  <a:gd name="connsiteX24" fmla="*/ 546268 w 3043673"/>
                  <a:gd name="connsiteY24" fmla="*/ 661415 h 2355189"/>
                  <a:gd name="connsiteX25" fmla="*/ 1372941 w 3043673"/>
                  <a:gd name="connsiteY25" fmla="*/ 67242 h 2355189"/>
                  <a:gd name="connsiteX26" fmla="*/ 1522812 w 3043673"/>
                  <a:gd name="connsiteY26" fmla="*/ 0 h 2355189"/>
                  <a:gd name="connsiteX0" fmla="*/ 1522812 w 3043673"/>
                  <a:gd name="connsiteY0" fmla="*/ 0 h 2354271"/>
                  <a:gd name="connsiteX1" fmla="*/ 1673823 w 3043673"/>
                  <a:gd name="connsiteY1" fmla="*/ 67242 h 2354271"/>
                  <a:gd name="connsiteX2" fmla="*/ 2518731 w 3043673"/>
                  <a:gd name="connsiteY2" fmla="*/ 676609 h 2354271"/>
                  <a:gd name="connsiteX3" fmla="*/ 2951822 w 3043673"/>
                  <a:gd name="connsiteY3" fmla="*/ 985093 h 2354271"/>
                  <a:gd name="connsiteX4" fmla="*/ 3042998 w 3043673"/>
                  <a:gd name="connsiteY4" fmla="*/ 1108182 h 2354271"/>
                  <a:gd name="connsiteX5" fmla="*/ 2979175 w 3043673"/>
                  <a:gd name="connsiteY5" fmla="*/ 1244948 h 2354271"/>
                  <a:gd name="connsiteX6" fmla="*/ 2784665 w 3043673"/>
                  <a:gd name="connsiteY6" fmla="*/ 1244948 h 2354271"/>
                  <a:gd name="connsiteX7" fmla="*/ 2524811 w 3043673"/>
                  <a:gd name="connsiteY7" fmla="*/ 1061075 h 2354271"/>
                  <a:gd name="connsiteX8" fmla="*/ 2448829 w 3043673"/>
                  <a:gd name="connsiteY8" fmla="*/ 1020044 h 2354271"/>
                  <a:gd name="connsiteX9" fmla="*/ 2435152 w 3043673"/>
                  <a:gd name="connsiteY9" fmla="*/ 1103622 h 2354271"/>
                  <a:gd name="connsiteX10" fmla="*/ 2435152 w 3043673"/>
                  <a:gd name="connsiteY10" fmla="*/ 1653726 h 2354271"/>
                  <a:gd name="connsiteX11" fmla="*/ 2435152 w 3043673"/>
                  <a:gd name="connsiteY11" fmla="*/ 2208387 h 2354271"/>
                  <a:gd name="connsiteX12" fmla="*/ 2295347 w 3043673"/>
                  <a:gd name="connsiteY12" fmla="*/ 2354271 h 2354271"/>
                  <a:gd name="connsiteX13" fmla="*/ 966443 w 3043673"/>
                  <a:gd name="connsiteY13" fmla="*/ 2352941 h 2354271"/>
                  <a:gd name="connsiteX14" fmla="*/ 757496 w 3043673"/>
                  <a:gd name="connsiteY14" fmla="*/ 2352752 h 2354271"/>
                  <a:gd name="connsiteX15" fmla="*/ 611612 w 3043673"/>
                  <a:gd name="connsiteY15" fmla="*/ 2205346 h 2354271"/>
                  <a:gd name="connsiteX16" fmla="*/ 610093 w 3043673"/>
                  <a:gd name="connsiteY16" fmla="*/ 1088428 h 2354271"/>
                  <a:gd name="connsiteX17" fmla="*/ 594896 w 3043673"/>
                  <a:gd name="connsiteY17" fmla="*/ 1020044 h 2354271"/>
                  <a:gd name="connsiteX18" fmla="*/ 537150 w 3043673"/>
                  <a:gd name="connsiteY18" fmla="*/ 1050436 h 2354271"/>
                  <a:gd name="connsiteX19" fmla="*/ 284894 w 3043673"/>
                  <a:gd name="connsiteY19" fmla="*/ 1232790 h 2354271"/>
                  <a:gd name="connsiteX20" fmla="*/ 149650 w 3043673"/>
                  <a:gd name="connsiteY20" fmla="*/ 1273820 h 2354271"/>
                  <a:gd name="connsiteX21" fmla="*/ 6804 w 3043673"/>
                  <a:gd name="connsiteY21" fmla="*/ 1167448 h 2354271"/>
                  <a:gd name="connsiteX22" fmla="*/ 66070 w 3043673"/>
                  <a:gd name="connsiteY22" fmla="*/ 1007886 h 2354271"/>
                  <a:gd name="connsiteX23" fmla="*/ 546268 w 3043673"/>
                  <a:gd name="connsiteY23" fmla="*/ 661415 h 2354271"/>
                  <a:gd name="connsiteX24" fmla="*/ 1372941 w 3043673"/>
                  <a:gd name="connsiteY24" fmla="*/ 67242 h 2354271"/>
                  <a:gd name="connsiteX25" fmla="*/ 1522812 w 3043673"/>
                  <a:gd name="connsiteY25" fmla="*/ 0 h 2354271"/>
                  <a:gd name="connsiteX0" fmla="*/ 1522812 w 3043673"/>
                  <a:gd name="connsiteY0" fmla="*/ 0 h 2354271"/>
                  <a:gd name="connsiteX1" fmla="*/ 1673823 w 3043673"/>
                  <a:gd name="connsiteY1" fmla="*/ 67242 h 2354271"/>
                  <a:gd name="connsiteX2" fmla="*/ 2518731 w 3043673"/>
                  <a:gd name="connsiteY2" fmla="*/ 676609 h 2354271"/>
                  <a:gd name="connsiteX3" fmla="*/ 2951822 w 3043673"/>
                  <a:gd name="connsiteY3" fmla="*/ 985093 h 2354271"/>
                  <a:gd name="connsiteX4" fmla="*/ 3042998 w 3043673"/>
                  <a:gd name="connsiteY4" fmla="*/ 1108182 h 2354271"/>
                  <a:gd name="connsiteX5" fmla="*/ 2979175 w 3043673"/>
                  <a:gd name="connsiteY5" fmla="*/ 1244948 h 2354271"/>
                  <a:gd name="connsiteX6" fmla="*/ 2784665 w 3043673"/>
                  <a:gd name="connsiteY6" fmla="*/ 1244948 h 2354271"/>
                  <a:gd name="connsiteX7" fmla="*/ 2524811 w 3043673"/>
                  <a:gd name="connsiteY7" fmla="*/ 1061075 h 2354271"/>
                  <a:gd name="connsiteX8" fmla="*/ 2448829 w 3043673"/>
                  <a:gd name="connsiteY8" fmla="*/ 1020044 h 2354271"/>
                  <a:gd name="connsiteX9" fmla="*/ 2435152 w 3043673"/>
                  <a:gd name="connsiteY9" fmla="*/ 1103622 h 2354271"/>
                  <a:gd name="connsiteX10" fmla="*/ 2435152 w 3043673"/>
                  <a:gd name="connsiteY10" fmla="*/ 1653726 h 2354271"/>
                  <a:gd name="connsiteX11" fmla="*/ 2435152 w 3043673"/>
                  <a:gd name="connsiteY11" fmla="*/ 2208387 h 2354271"/>
                  <a:gd name="connsiteX12" fmla="*/ 2295347 w 3043673"/>
                  <a:gd name="connsiteY12" fmla="*/ 2354271 h 2354271"/>
                  <a:gd name="connsiteX13" fmla="*/ 757496 w 3043673"/>
                  <a:gd name="connsiteY13" fmla="*/ 2352752 h 2354271"/>
                  <a:gd name="connsiteX14" fmla="*/ 611612 w 3043673"/>
                  <a:gd name="connsiteY14" fmla="*/ 2205346 h 2354271"/>
                  <a:gd name="connsiteX15" fmla="*/ 610093 w 3043673"/>
                  <a:gd name="connsiteY15" fmla="*/ 1088428 h 2354271"/>
                  <a:gd name="connsiteX16" fmla="*/ 594896 w 3043673"/>
                  <a:gd name="connsiteY16" fmla="*/ 1020044 h 2354271"/>
                  <a:gd name="connsiteX17" fmla="*/ 537150 w 3043673"/>
                  <a:gd name="connsiteY17" fmla="*/ 1050436 h 2354271"/>
                  <a:gd name="connsiteX18" fmla="*/ 284894 w 3043673"/>
                  <a:gd name="connsiteY18" fmla="*/ 1232790 h 2354271"/>
                  <a:gd name="connsiteX19" fmla="*/ 149650 w 3043673"/>
                  <a:gd name="connsiteY19" fmla="*/ 1273820 h 2354271"/>
                  <a:gd name="connsiteX20" fmla="*/ 6804 w 3043673"/>
                  <a:gd name="connsiteY20" fmla="*/ 1167448 h 2354271"/>
                  <a:gd name="connsiteX21" fmla="*/ 66070 w 3043673"/>
                  <a:gd name="connsiteY21" fmla="*/ 1007886 h 2354271"/>
                  <a:gd name="connsiteX22" fmla="*/ 546268 w 3043673"/>
                  <a:gd name="connsiteY22" fmla="*/ 661415 h 2354271"/>
                  <a:gd name="connsiteX23" fmla="*/ 1372941 w 3043673"/>
                  <a:gd name="connsiteY23" fmla="*/ 67242 h 2354271"/>
                  <a:gd name="connsiteX24" fmla="*/ 1522812 w 3043673"/>
                  <a:gd name="connsiteY24" fmla="*/ 0 h 2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43673" h="2354271">
                    <a:moveTo>
                      <a:pt x="1522812" y="0"/>
                    </a:moveTo>
                    <a:cubicBezTo>
                      <a:pt x="1566311" y="0"/>
                      <a:pt x="1610000" y="22414"/>
                      <a:pt x="1673823" y="67242"/>
                    </a:cubicBezTo>
                    <a:lnTo>
                      <a:pt x="2518731" y="676609"/>
                    </a:lnTo>
                    <a:lnTo>
                      <a:pt x="2951822" y="985093"/>
                    </a:lnTo>
                    <a:cubicBezTo>
                      <a:pt x="2995891" y="1017006"/>
                      <a:pt x="3038440" y="1047397"/>
                      <a:pt x="3042998" y="1108182"/>
                    </a:cubicBezTo>
                    <a:cubicBezTo>
                      <a:pt x="3047558" y="1165928"/>
                      <a:pt x="3029323" y="1214555"/>
                      <a:pt x="2979175" y="1244948"/>
                    </a:cubicBezTo>
                    <a:cubicBezTo>
                      <a:pt x="2915352" y="1284457"/>
                      <a:pt x="2846969" y="1285976"/>
                      <a:pt x="2784665" y="1244948"/>
                    </a:cubicBezTo>
                    <a:cubicBezTo>
                      <a:pt x="2696528" y="1187202"/>
                      <a:pt x="2611429" y="1121860"/>
                      <a:pt x="2524811" y="1061075"/>
                    </a:cubicBezTo>
                    <a:cubicBezTo>
                      <a:pt x="2500496" y="1044359"/>
                      <a:pt x="2476182" y="1007886"/>
                      <a:pt x="2448829" y="1020044"/>
                    </a:cubicBezTo>
                    <a:cubicBezTo>
                      <a:pt x="2418436" y="1033720"/>
                      <a:pt x="2435152" y="1074750"/>
                      <a:pt x="2435152" y="1103622"/>
                    </a:cubicBezTo>
                    <a:cubicBezTo>
                      <a:pt x="2433632" y="1289017"/>
                      <a:pt x="2435152" y="1471371"/>
                      <a:pt x="2435152" y="1653726"/>
                    </a:cubicBezTo>
                    <a:lnTo>
                      <a:pt x="2435152" y="2208387"/>
                    </a:lnTo>
                    <a:cubicBezTo>
                      <a:pt x="2435152" y="2313241"/>
                      <a:pt x="2398681" y="2352752"/>
                      <a:pt x="2295347" y="2354271"/>
                    </a:cubicBezTo>
                    <a:lnTo>
                      <a:pt x="757496" y="2352752"/>
                    </a:lnTo>
                    <a:cubicBezTo>
                      <a:pt x="648083" y="2351230"/>
                      <a:pt x="611612" y="2314760"/>
                      <a:pt x="611612" y="2205346"/>
                    </a:cubicBezTo>
                    <a:cubicBezTo>
                      <a:pt x="611612" y="1833042"/>
                      <a:pt x="611612" y="1460735"/>
                      <a:pt x="610093" y="1088428"/>
                    </a:cubicBezTo>
                    <a:cubicBezTo>
                      <a:pt x="610093" y="1065632"/>
                      <a:pt x="623768" y="1032200"/>
                      <a:pt x="594896" y="1020044"/>
                    </a:cubicBezTo>
                    <a:cubicBezTo>
                      <a:pt x="573623" y="1010927"/>
                      <a:pt x="555385" y="1036760"/>
                      <a:pt x="537150" y="1050436"/>
                    </a:cubicBezTo>
                    <a:cubicBezTo>
                      <a:pt x="452054" y="1111220"/>
                      <a:pt x="368474" y="1170486"/>
                      <a:pt x="284894" y="1232790"/>
                    </a:cubicBezTo>
                    <a:cubicBezTo>
                      <a:pt x="243864" y="1263184"/>
                      <a:pt x="199795" y="1279900"/>
                      <a:pt x="149650" y="1273820"/>
                    </a:cubicBezTo>
                    <a:cubicBezTo>
                      <a:pt x="81267" y="1266222"/>
                      <a:pt x="26559" y="1237350"/>
                      <a:pt x="6804" y="1167448"/>
                    </a:cubicBezTo>
                    <a:cubicBezTo>
                      <a:pt x="-12951" y="1102103"/>
                      <a:pt x="11364" y="1047397"/>
                      <a:pt x="66070" y="1007886"/>
                    </a:cubicBezTo>
                    <a:lnTo>
                      <a:pt x="546268" y="661415"/>
                    </a:lnTo>
                    <a:lnTo>
                      <a:pt x="1372941" y="67242"/>
                    </a:lnTo>
                    <a:cubicBezTo>
                      <a:pt x="1436004" y="22414"/>
                      <a:pt x="1479313" y="0"/>
                      <a:pt x="1522812" y="0"/>
                    </a:cubicBezTo>
                    <a:close/>
                  </a:path>
                </a:pathLst>
              </a:custGeom>
              <a:solidFill>
                <a:srgbClr val="2CB8AE"/>
              </a:solidFill>
              <a:ln w="5876"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ndParaRPr>
              </a:p>
            </p:txBody>
          </p:sp>
          <p:sp>
            <p:nvSpPr>
              <p:cNvPr id="52" name="Freeform: Shape 13">
                <a:extLst>
                  <a:ext uri="{FF2B5EF4-FFF2-40B4-BE49-F238E27FC236}">
                    <a16:creationId xmlns:a16="http://schemas.microsoft.com/office/drawing/2014/main" id="{8CFB071A-175F-A237-B633-486E7B56AC50}"/>
                  </a:ext>
                </a:extLst>
              </p:cNvPr>
              <p:cNvSpPr/>
              <p:nvPr/>
            </p:nvSpPr>
            <p:spPr>
              <a:xfrm rot="19606927" flipH="1">
                <a:off x="6491465" y="4240421"/>
                <a:ext cx="1681242" cy="1223124"/>
              </a:xfrm>
              <a:custGeom>
                <a:avLst/>
                <a:gdLst>
                  <a:gd name="connsiteX0" fmla="*/ 1428658 w 1445031"/>
                  <a:gd name="connsiteY0" fmla="*/ 18855 h 1051276"/>
                  <a:gd name="connsiteX1" fmla="*/ 1444406 w 1445031"/>
                  <a:gd name="connsiteY1" fmla="*/ 153540 h 1051276"/>
                  <a:gd name="connsiteX2" fmla="*/ 1411029 w 1445031"/>
                  <a:gd name="connsiteY2" fmla="*/ 289809 h 1051276"/>
                  <a:gd name="connsiteX3" fmla="*/ 1263290 w 1445031"/>
                  <a:gd name="connsiteY3" fmla="*/ 442786 h 1051276"/>
                  <a:gd name="connsiteX4" fmla="*/ 1207160 w 1445031"/>
                  <a:gd name="connsiteY4" fmla="*/ 471478 h 1051276"/>
                  <a:gd name="connsiteX5" fmla="*/ 1143395 w 1445031"/>
                  <a:gd name="connsiteY5" fmla="*/ 497478 h 1051276"/>
                  <a:gd name="connsiteX6" fmla="*/ 1059752 w 1445031"/>
                  <a:gd name="connsiteY6" fmla="*/ 536607 h 1051276"/>
                  <a:gd name="connsiteX7" fmla="*/ 976257 w 1445031"/>
                  <a:gd name="connsiteY7" fmla="*/ 621060 h 1051276"/>
                  <a:gd name="connsiteX8" fmla="*/ 1061817 w 1445031"/>
                  <a:gd name="connsiteY8" fmla="*/ 439540 h 1051276"/>
                  <a:gd name="connsiteX9" fmla="*/ 1188535 w 1445031"/>
                  <a:gd name="connsiteY9" fmla="*/ 284240 h 1051276"/>
                  <a:gd name="connsiteX10" fmla="*/ 946016 w 1445031"/>
                  <a:gd name="connsiteY10" fmla="*/ 592368 h 1051276"/>
                  <a:gd name="connsiteX11" fmla="*/ 909358 w 1445031"/>
                  <a:gd name="connsiteY11" fmla="*/ 440720 h 1051276"/>
                  <a:gd name="connsiteX12" fmla="*/ 909542 w 1445031"/>
                  <a:gd name="connsiteY12" fmla="*/ 359327 h 1051276"/>
                  <a:gd name="connsiteX13" fmla="*/ 949224 w 1445031"/>
                  <a:gd name="connsiteY13" fmla="*/ 262666 h 1051276"/>
                  <a:gd name="connsiteX14" fmla="*/ 1078118 w 1445031"/>
                  <a:gd name="connsiteY14" fmla="*/ 172459 h 1051276"/>
                  <a:gd name="connsiteX15" fmla="*/ 1271293 w 1445031"/>
                  <a:gd name="connsiteY15" fmla="*/ 120975 h 1051276"/>
                  <a:gd name="connsiteX16" fmla="*/ 1383259 w 1445031"/>
                  <a:gd name="connsiteY16" fmla="*/ 72663 h 1051276"/>
                  <a:gd name="connsiteX17" fmla="*/ 1428658 w 1445031"/>
                  <a:gd name="connsiteY17" fmla="*/ 18855 h 1051276"/>
                  <a:gd name="connsiteX18" fmla="*/ 166 w 1445031"/>
                  <a:gd name="connsiteY18" fmla="*/ 0 h 1051276"/>
                  <a:gd name="connsiteX19" fmla="*/ 220147 w 1445031"/>
                  <a:gd name="connsiteY19" fmla="*/ 58766 h 1051276"/>
                  <a:gd name="connsiteX20" fmla="*/ 482896 w 1445031"/>
                  <a:gd name="connsiteY20" fmla="*/ 36780 h 1051276"/>
                  <a:gd name="connsiteX21" fmla="*/ 686477 w 1445031"/>
                  <a:gd name="connsiteY21" fmla="*/ 74704 h 1051276"/>
                  <a:gd name="connsiteX22" fmla="*/ 842644 w 1445031"/>
                  <a:gd name="connsiteY22" fmla="*/ 269105 h 1051276"/>
                  <a:gd name="connsiteX23" fmla="*/ 867874 w 1445031"/>
                  <a:gd name="connsiteY23" fmla="*/ 395721 h 1051276"/>
                  <a:gd name="connsiteX24" fmla="*/ 870345 w 1445031"/>
                  <a:gd name="connsiteY24" fmla="*/ 457275 h 1051276"/>
                  <a:gd name="connsiteX25" fmla="*/ 874900 w 1445031"/>
                  <a:gd name="connsiteY25" fmla="*/ 513438 h 1051276"/>
                  <a:gd name="connsiteX26" fmla="*/ 829617 w 1445031"/>
                  <a:gd name="connsiteY26" fmla="*/ 463337 h 1051276"/>
                  <a:gd name="connsiteX27" fmla="*/ 730391 w 1445031"/>
                  <a:gd name="connsiteY27" fmla="*/ 372495 h 1051276"/>
                  <a:gd name="connsiteX28" fmla="*/ 437207 w 1445031"/>
                  <a:gd name="connsiteY28" fmla="*/ 228906 h 1051276"/>
                  <a:gd name="connsiteX29" fmla="*/ 426415 w 1445031"/>
                  <a:gd name="connsiteY29" fmla="*/ 228692 h 1051276"/>
                  <a:gd name="connsiteX30" fmla="*/ 426274 w 1445031"/>
                  <a:gd name="connsiteY30" fmla="*/ 228624 h 1051276"/>
                  <a:gd name="connsiteX31" fmla="*/ 426118 w 1445031"/>
                  <a:gd name="connsiteY31" fmla="*/ 229070 h 1051276"/>
                  <a:gd name="connsiteX32" fmla="*/ 426415 w 1445031"/>
                  <a:gd name="connsiteY32" fmla="*/ 228692 h 1051276"/>
                  <a:gd name="connsiteX33" fmla="*/ 535955 w 1445031"/>
                  <a:gd name="connsiteY33" fmla="*/ 283971 h 1051276"/>
                  <a:gd name="connsiteX34" fmla="*/ 1045428 w 1445031"/>
                  <a:gd name="connsiteY34" fmla="*/ 865128 h 1051276"/>
                  <a:gd name="connsiteX35" fmla="*/ 1087578 w 1445031"/>
                  <a:gd name="connsiteY35" fmla="*/ 986821 h 1051276"/>
                  <a:gd name="connsiteX36" fmla="*/ 1095351 w 1445031"/>
                  <a:gd name="connsiteY36" fmla="*/ 1012624 h 1051276"/>
                  <a:gd name="connsiteX37" fmla="*/ 1096035 w 1445031"/>
                  <a:gd name="connsiteY37" fmla="*/ 1015239 h 1051276"/>
                  <a:gd name="connsiteX38" fmla="*/ 1035073 w 1445031"/>
                  <a:gd name="connsiteY38" fmla="*/ 1047847 h 1051276"/>
                  <a:gd name="connsiteX39" fmla="*/ 1026734 w 1445031"/>
                  <a:gd name="connsiteY39" fmla="*/ 1051276 h 1051276"/>
                  <a:gd name="connsiteX40" fmla="*/ 1005318 w 1445031"/>
                  <a:gd name="connsiteY40" fmla="*/ 946425 h 1051276"/>
                  <a:gd name="connsiteX41" fmla="*/ 916036 w 1445031"/>
                  <a:gd name="connsiteY41" fmla="*/ 719587 h 1051276"/>
                  <a:gd name="connsiteX42" fmla="*/ 673859 w 1445031"/>
                  <a:gd name="connsiteY42" fmla="*/ 519442 h 1051276"/>
                  <a:gd name="connsiteX43" fmla="*/ 478293 w 1445031"/>
                  <a:gd name="connsiteY43" fmla="*/ 477081 h 1051276"/>
                  <a:gd name="connsiteX44" fmla="*/ 9507 w 1445031"/>
                  <a:gd name="connsiteY44" fmla="*/ 61513 h 1051276"/>
                  <a:gd name="connsiteX45" fmla="*/ 50 w 1445031"/>
                  <a:gd name="connsiteY45" fmla="*/ 5869 h 1051276"/>
                  <a:gd name="connsiteX46" fmla="*/ 166 w 1445031"/>
                  <a:gd name="connsiteY46" fmla="*/ 0 h 1051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45031" h="1051276">
                    <a:moveTo>
                      <a:pt x="1428658" y="18855"/>
                    </a:moveTo>
                    <a:cubicBezTo>
                      <a:pt x="1441161" y="65214"/>
                      <a:pt x="1447061" y="119869"/>
                      <a:pt x="1444406" y="153540"/>
                    </a:cubicBezTo>
                    <a:cubicBezTo>
                      <a:pt x="1440902" y="200856"/>
                      <a:pt x="1433047" y="247509"/>
                      <a:pt x="1411029" y="289809"/>
                    </a:cubicBezTo>
                    <a:cubicBezTo>
                      <a:pt x="1377101" y="355086"/>
                      <a:pt x="1326760" y="404763"/>
                      <a:pt x="1263290" y="442786"/>
                    </a:cubicBezTo>
                    <a:cubicBezTo>
                      <a:pt x="1244961" y="453776"/>
                      <a:pt x="1216749" y="467200"/>
                      <a:pt x="1207160" y="471478"/>
                    </a:cubicBezTo>
                    <a:cubicBezTo>
                      <a:pt x="1195027" y="476382"/>
                      <a:pt x="1160581" y="490139"/>
                      <a:pt x="1143395" y="497478"/>
                    </a:cubicBezTo>
                    <a:cubicBezTo>
                      <a:pt x="1115072" y="509537"/>
                      <a:pt x="1089108" y="513741"/>
                      <a:pt x="1059752" y="536607"/>
                    </a:cubicBezTo>
                    <a:cubicBezTo>
                      <a:pt x="1013911" y="572564"/>
                      <a:pt x="1000082" y="588607"/>
                      <a:pt x="976257" y="621060"/>
                    </a:cubicBezTo>
                    <a:cubicBezTo>
                      <a:pt x="998938" y="557702"/>
                      <a:pt x="1026635" y="496888"/>
                      <a:pt x="1061817" y="439540"/>
                    </a:cubicBezTo>
                    <a:cubicBezTo>
                      <a:pt x="1097037" y="382081"/>
                      <a:pt x="1138712" y="329897"/>
                      <a:pt x="1188535" y="284240"/>
                    </a:cubicBezTo>
                    <a:cubicBezTo>
                      <a:pt x="1106884" y="325656"/>
                      <a:pt x="1002109" y="413355"/>
                      <a:pt x="946016" y="592368"/>
                    </a:cubicBezTo>
                    <a:cubicBezTo>
                      <a:pt x="927023" y="541955"/>
                      <a:pt x="919426" y="491023"/>
                      <a:pt x="909358" y="440720"/>
                    </a:cubicBezTo>
                    <a:cubicBezTo>
                      <a:pt x="906777" y="425968"/>
                      <a:pt x="906998" y="386212"/>
                      <a:pt x="909542" y="359327"/>
                    </a:cubicBezTo>
                    <a:cubicBezTo>
                      <a:pt x="912935" y="323628"/>
                      <a:pt x="928867" y="291764"/>
                      <a:pt x="949224" y="262666"/>
                    </a:cubicBezTo>
                    <a:cubicBezTo>
                      <a:pt x="981089" y="217083"/>
                      <a:pt x="1027962" y="191931"/>
                      <a:pt x="1078118" y="172459"/>
                    </a:cubicBezTo>
                    <a:cubicBezTo>
                      <a:pt x="1140555" y="148229"/>
                      <a:pt x="1207418" y="140042"/>
                      <a:pt x="1271293" y="120975"/>
                    </a:cubicBezTo>
                    <a:cubicBezTo>
                      <a:pt x="1310422" y="109321"/>
                      <a:pt x="1349219" y="96377"/>
                      <a:pt x="1383259" y="72663"/>
                    </a:cubicBezTo>
                    <a:cubicBezTo>
                      <a:pt x="1402216" y="59460"/>
                      <a:pt x="1417446" y="42864"/>
                      <a:pt x="1428658" y="18855"/>
                    </a:cubicBezTo>
                    <a:close/>
                    <a:moveTo>
                      <a:pt x="166" y="0"/>
                    </a:moveTo>
                    <a:cubicBezTo>
                      <a:pt x="62497" y="64142"/>
                      <a:pt x="142096" y="60378"/>
                      <a:pt x="220147" y="58766"/>
                    </a:cubicBezTo>
                    <a:cubicBezTo>
                      <a:pt x="308097" y="56939"/>
                      <a:pt x="394913" y="39400"/>
                      <a:pt x="482896" y="36780"/>
                    </a:cubicBezTo>
                    <a:cubicBezTo>
                      <a:pt x="553532" y="34659"/>
                      <a:pt x="622469" y="41900"/>
                      <a:pt x="686477" y="74704"/>
                    </a:cubicBezTo>
                    <a:cubicBezTo>
                      <a:pt x="764094" y="114472"/>
                      <a:pt x="815497" y="187757"/>
                      <a:pt x="842644" y="269105"/>
                    </a:cubicBezTo>
                    <a:cubicBezTo>
                      <a:pt x="856291" y="310045"/>
                      <a:pt x="864280" y="352791"/>
                      <a:pt x="867874" y="395721"/>
                    </a:cubicBezTo>
                    <a:cubicBezTo>
                      <a:pt x="869594" y="416196"/>
                      <a:pt x="870257" y="436771"/>
                      <a:pt x="870345" y="457275"/>
                    </a:cubicBezTo>
                    <a:cubicBezTo>
                      <a:pt x="870398" y="471259"/>
                      <a:pt x="864581" y="501947"/>
                      <a:pt x="874900" y="513438"/>
                    </a:cubicBezTo>
                    <a:cubicBezTo>
                      <a:pt x="858392" y="495061"/>
                      <a:pt x="844578" y="478664"/>
                      <a:pt x="829617" y="463337"/>
                    </a:cubicBezTo>
                    <a:cubicBezTo>
                      <a:pt x="811603" y="444906"/>
                      <a:pt x="737027" y="377660"/>
                      <a:pt x="730391" y="372495"/>
                    </a:cubicBezTo>
                    <a:cubicBezTo>
                      <a:pt x="642561" y="304497"/>
                      <a:pt x="544660" y="256917"/>
                      <a:pt x="437207" y="228906"/>
                    </a:cubicBezTo>
                    <a:cubicBezTo>
                      <a:pt x="433844" y="228022"/>
                      <a:pt x="429930" y="223694"/>
                      <a:pt x="426415" y="228692"/>
                    </a:cubicBezTo>
                    <a:cubicBezTo>
                      <a:pt x="426368" y="228670"/>
                      <a:pt x="426321" y="228647"/>
                      <a:pt x="426274" y="228624"/>
                    </a:cubicBezTo>
                    <a:cubicBezTo>
                      <a:pt x="426207" y="228766"/>
                      <a:pt x="426221" y="228917"/>
                      <a:pt x="426118" y="229070"/>
                    </a:cubicBezTo>
                    <a:cubicBezTo>
                      <a:pt x="426118" y="229070"/>
                      <a:pt x="426415" y="228692"/>
                      <a:pt x="426415" y="228692"/>
                    </a:cubicBezTo>
                    <a:cubicBezTo>
                      <a:pt x="463773" y="245411"/>
                      <a:pt x="500579" y="263226"/>
                      <a:pt x="535955" y="283971"/>
                    </a:cubicBezTo>
                    <a:cubicBezTo>
                      <a:pt x="760097" y="415154"/>
                      <a:pt x="943465" y="626538"/>
                      <a:pt x="1045428" y="865128"/>
                    </a:cubicBezTo>
                    <a:cubicBezTo>
                      <a:pt x="1062329" y="904646"/>
                      <a:pt x="1076392" y="945323"/>
                      <a:pt x="1087578" y="986821"/>
                    </a:cubicBezTo>
                    <a:cubicBezTo>
                      <a:pt x="1089031" y="992204"/>
                      <a:pt x="1092038" y="1001509"/>
                      <a:pt x="1095351" y="1012624"/>
                    </a:cubicBezTo>
                    <a:lnTo>
                      <a:pt x="1096035" y="1015239"/>
                    </a:lnTo>
                    <a:lnTo>
                      <a:pt x="1035073" y="1047847"/>
                    </a:lnTo>
                    <a:lnTo>
                      <a:pt x="1026734" y="1051276"/>
                    </a:lnTo>
                    <a:lnTo>
                      <a:pt x="1005318" y="946425"/>
                    </a:lnTo>
                    <a:cubicBezTo>
                      <a:pt x="984277" y="867300"/>
                      <a:pt x="957712" y="790362"/>
                      <a:pt x="916036" y="719587"/>
                    </a:cubicBezTo>
                    <a:cubicBezTo>
                      <a:pt x="859655" y="623810"/>
                      <a:pt x="781068" y="554070"/>
                      <a:pt x="673859" y="519442"/>
                    </a:cubicBezTo>
                    <a:cubicBezTo>
                      <a:pt x="610094" y="498834"/>
                      <a:pt x="544145" y="487877"/>
                      <a:pt x="478293" y="477081"/>
                    </a:cubicBezTo>
                    <a:cubicBezTo>
                      <a:pt x="254112" y="440297"/>
                      <a:pt x="64247" y="286790"/>
                      <a:pt x="9507" y="61513"/>
                    </a:cubicBezTo>
                    <a:cubicBezTo>
                      <a:pt x="5072" y="43210"/>
                      <a:pt x="1717" y="24643"/>
                      <a:pt x="50" y="5869"/>
                    </a:cubicBezTo>
                    <a:cubicBezTo>
                      <a:pt x="-94" y="4355"/>
                      <a:pt x="113" y="2836"/>
                      <a:pt x="166" y="0"/>
                    </a:cubicBezTo>
                    <a:close/>
                  </a:path>
                </a:pathLst>
              </a:custGeom>
              <a:solidFill>
                <a:sysClr val="window" lastClr="FFFFFF"/>
              </a:solidFill>
              <a:ln w="5450"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ndParaRPr>
              </a:p>
            </p:txBody>
          </p:sp>
        </p:grpSp>
        <p:grpSp>
          <p:nvGrpSpPr>
            <p:cNvPr id="45" name="Group 8">
              <a:extLst>
                <a:ext uri="{FF2B5EF4-FFF2-40B4-BE49-F238E27FC236}">
                  <a16:creationId xmlns:a16="http://schemas.microsoft.com/office/drawing/2014/main" id="{C002B26B-8608-5C49-2B0F-2717F11C9B1B}"/>
                </a:ext>
              </a:extLst>
            </p:cNvPr>
            <p:cNvGrpSpPr>
              <a:grpSpLocks noChangeAspect="1"/>
            </p:cNvGrpSpPr>
            <p:nvPr/>
          </p:nvGrpSpPr>
          <p:grpSpPr>
            <a:xfrm>
              <a:off x="3333750" y="2867229"/>
              <a:ext cx="3474720" cy="2687685"/>
              <a:chOff x="5429250" y="3127753"/>
              <a:chExt cx="3043673" cy="2354271"/>
            </a:xfrm>
          </p:grpSpPr>
          <p:sp>
            <p:nvSpPr>
              <p:cNvPr id="49" name="Freeform: Shape 9">
                <a:extLst>
                  <a:ext uri="{FF2B5EF4-FFF2-40B4-BE49-F238E27FC236}">
                    <a16:creationId xmlns:a16="http://schemas.microsoft.com/office/drawing/2014/main" id="{88E45B32-6ED5-8F7C-B9E4-FDB8B67824E8}"/>
                  </a:ext>
                </a:extLst>
              </p:cNvPr>
              <p:cNvSpPr/>
              <p:nvPr/>
            </p:nvSpPr>
            <p:spPr>
              <a:xfrm>
                <a:off x="5429250" y="3127753"/>
                <a:ext cx="3043673" cy="2354271"/>
              </a:xfrm>
              <a:custGeom>
                <a:avLst/>
                <a:gdLst>
                  <a:gd name="connsiteX0" fmla="*/ 1522812 w 3043673"/>
                  <a:gd name="connsiteY0" fmla="*/ 0 h 2355865"/>
                  <a:gd name="connsiteX1" fmla="*/ 1673823 w 3043673"/>
                  <a:gd name="connsiteY1" fmla="*/ 67242 h 2355865"/>
                  <a:gd name="connsiteX2" fmla="*/ 2518731 w 3043673"/>
                  <a:gd name="connsiteY2" fmla="*/ 676609 h 2355865"/>
                  <a:gd name="connsiteX3" fmla="*/ 2951822 w 3043673"/>
                  <a:gd name="connsiteY3" fmla="*/ 985093 h 2355865"/>
                  <a:gd name="connsiteX4" fmla="*/ 3042998 w 3043673"/>
                  <a:gd name="connsiteY4" fmla="*/ 1108182 h 2355865"/>
                  <a:gd name="connsiteX5" fmla="*/ 2979175 w 3043673"/>
                  <a:gd name="connsiteY5" fmla="*/ 1244948 h 2355865"/>
                  <a:gd name="connsiteX6" fmla="*/ 2784665 w 3043673"/>
                  <a:gd name="connsiteY6" fmla="*/ 1244948 h 2355865"/>
                  <a:gd name="connsiteX7" fmla="*/ 2524811 w 3043673"/>
                  <a:gd name="connsiteY7" fmla="*/ 1061075 h 2355865"/>
                  <a:gd name="connsiteX8" fmla="*/ 2448829 w 3043673"/>
                  <a:gd name="connsiteY8" fmla="*/ 1020044 h 2355865"/>
                  <a:gd name="connsiteX9" fmla="*/ 2435152 w 3043673"/>
                  <a:gd name="connsiteY9" fmla="*/ 1103622 h 2355865"/>
                  <a:gd name="connsiteX10" fmla="*/ 2435152 w 3043673"/>
                  <a:gd name="connsiteY10" fmla="*/ 1653726 h 2355865"/>
                  <a:gd name="connsiteX11" fmla="*/ 2435152 w 3043673"/>
                  <a:gd name="connsiteY11" fmla="*/ 2208387 h 2355865"/>
                  <a:gd name="connsiteX12" fmla="*/ 2295347 w 3043673"/>
                  <a:gd name="connsiteY12" fmla="*/ 2354271 h 2355865"/>
                  <a:gd name="connsiteX13" fmla="*/ 2038350 w 3043673"/>
                  <a:gd name="connsiteY13" fmla="*/ 2355189 h 2355865"/>
                  <a:gd name="connsiteX14" fmla="*/ 2038350 w 3043673"/>
                  <a:gd name="connsiteY14" fmla="*/ 2355865 h 2355865"/>
                  <a:gd name="connsiteX15" fmla="*/ 1047750 w 3043673"/>
                  <a:gd name="connsiteY15" fmla="*/ 2355865 h 2355865"/>
                  <a:gd name="connsiteX16" fmla="*/ 1047750 w 3043673"/>
                  <a:gd name="connsiteY16" fmla="*/ 2353459 h 2355865"/>
                  <a:gd name="connsiteX17" fmla="*/ 966443 w 3043673"/>
                  <a:gd name="connsiteY17" fmla="*/ 2352941 h 2355865"/>
                  <a:gd name="connsiteX18" fmla="*/ 757496 w 3043673"/>
                  <a:gd name="connsiteY18" fmla="*/ 2352752 h 2355865"/>
                  <a:gd name="connsiteX19" fmla="*/ 611612 w 3043673"/>
                  <a:gd name="connsiteY19" fmla="*/ 2205346 h 2355865"/>
                  <a:gd name="connsiteX20" fmla="*/ 610093 w 3043673"/>
                  <a:gd name="connsiteY20" fmla="*/ 1088428 h 2355865"/>
                  <a:gd name="connsiteX21" fmla="*/ 594896 w 3043673"/>
                  <a:gd name="connsiteY21" fmla="*/ 1020044 h 2355865"/>
                  <a:gd name="connsiteX22" fmla="*/ 537150 w 3043673"/>
                  <a:gd name="connsiteY22" fmla="*/ 1050436 h 2355865"/>
                  <a:gd name="connsiteX23" fmla="*/ 284894 w 3043673"/>
                  <a:gd name="connsiteY23" fmla="*/ 1232790 h 2355865"/>
                  <a:gd name="connsiteX24" fmla="*/ 149650 w 3043673"/>
                  <a:gd name="connsiteY24" fmla="*/ 1273820 h 2355865"/>
                  <a:gd name="connsiteX25" fmla="*/ 6804 w 3043673"/>
                  <a:gd name="connsiteY25" fmla="*/ 1167448 h 2355865"/>
                  <a:gd name="connsiteX26" fmla="*/ 66070 w 3043673"/>
                  <a:gd name="connsiteY26" fmla="*/ 1007886 h 2355865"/>
                  <a:gd name="connsiteX27" fmla="*/ 546268 w 3043673"/>
                  <a:gd name="connsiteY27" fmla="*/ 661415 h 2355865"/>
                  <a:gd name="connsiteX28" fmla="*/ 1372941 w 3043673"/>
                  <a:gd name="connsiteY28" fmla="*/ 67242 h 2355865"/>
                  <a:gd name="connsiteX29" fmla="*/ 1522812 w 3043673"/>
                  <a:gd name="connsiteY29" fmla="*/ 0 h 2355865"/>
                  <a:gd name="connsiteX0" fmla="*/ 1522812 w 3043673"/>
                  <a:gd name="connsiteY0" fmla="*/ 0 h 2355865"/>
                  <a:gd name="connsiteX1" fmla="*/ 1673823 w 3043673"/>
                  <a:gd name="connsiteY1" fmla="*/ 67242 h 2355865"/>
                  <a:gd name="connsiteX2" fmla="*/ 2518731 w 3043673"/>
                  <a:gd name="connsiteY2" fmla="*/ 676609 h 2355865"/>
                  <a:gd name="connsiteX3" fmla="*/ 2951822 w 3043673"/>
                  <a:gd name="connsiteY3" fmla="*/ 985093 h 2355865"/>
                  <a:gd name="connsiteX4" fmla="*/ 3042998 w 3043673"/>
                  <a:gd name="connsiteY4" fmla="*/ 1108182 h 2355865"/>
                  <a:gd name="connsiteX5" fmla="*/ 2979175 w 3043673"/>
                  <a:gd name="connsiteY5" fmla="*/ 1244948 h 2355865"/>
                  <a:gd name="connsiteX6" fmla="*/ 2784665 w 3043673"/>
                  <a:gd name="connsiteY6" fmla="*/ 1244948 h 2355865"/>
                  <a:gd name="connsiteX7" fmla="*/ 2524811 w 3043673"/>
                  <a:gd name="connsiteY7" fmla="*/ 1061075 h 2355865"/>
                  <a:gd name="connsiteX8" fmla="*/ 2448829 w 3043673"/>
                  <a:gd name="connsiteY8" fmla="*/ 1020044 h 2355865"/>
                  <a:gd name="connsiteX9" fmla="*/ 2435152 w 3043673"/>
                  <a:gd name="connsiteY9" fmla="*/ 1103622 h 2355865"/>
                  <a:gd name="connsiteX10" fmla="*/ 2435152 w 3043673"/>
                  <a:gd name="connsiteY10" fmla="*/ 1653726 h 2355865"/>
                  <a:gd name="connsiteX11" fmla="*/ 2435152 w 3043673"/>
                  <a:gd name="connsiteY11" fmla="*/ 2208387 h 2355865"/>
                  <a:gd name="connsiteX12" fmla="*/ 2295347 w 3043673"/>
                  <a:gd name="connsiteY12" fmla="*/ 2354271 h 2355865"/>
                  <a:gd name="connsiteX13" fmla="*/ 2038350 w 3043673"/>
                  <a:gd name="connsiteY13" fmla="*/ 2355189 h 2355865"/>
                  <a:gd name="connsiteX14" fmla="*/ 2038350 w 3043673"/>
                  <a:gd name="connsiteY14" fmla="*/ 2355865 h 2355865"/>
                  <a:gd name="connsiteX15" fmla="*/ 1047750 w 3043673"/>
                  <a:gd name="connsiteY15" fmla="*/ 2355865 h 2355865"/>
                  <a:gd name="connsiteX16" fmla="*/ 966443 w 3043673"/>
                  <a:gd name="connsiteY16" fmla="*/ 2352941 h 2355865"/>
                  <a:gd name="connsiteX17" fmla="*/ 757496 w 3043673"/>
                  <a:gd name="connsiteY17" fmla="*/ 2352752 h 2355865"/>
                  <a:gd name="connsiteX18" fmla="*/ 611612 w 3043673"/>
                  <a:gd name="connsiteY18" fmla="*/ 2205346 h 2355865"/>
                  <a:gd name="connsiteX19" fmla="*/ 610093 w 3043673"/>
                  <a:gd name="connsiteY19" fmla="*/ 1088428 h 2355865"/>
                  <a:gd name="connsiteX20" fmla="*/ 594896 w 3043673"/>
                  <a:gd name="connsiteY20" fmla="*/ 1020044 h 2355865"/>
                  <a:gd name="connsiteX21" fmla="*/ 537150 w 3043673"/>
                  <a:gd name="connsiteY21" fmla="*/ 1050436 h 2355865"/>
                  <a:gd name="connsiteX22" fmla="*/ 284894 w 3043673"/>
                  <a:gd name="connsiteY22" fmla="*/ 1232790 h 2355865"/>
                  <a:gd name="connsiteX23" fmla="*/ 149650 w 3043673"/>
                  <a:gd name="connsiteY23" fmla="*/ 1273820 h 2355865"/>
                  <a:gd name="connsiteX24" fmla="*/ 6804 w 3043673"/>
                  <a:gd name="connsiteY24" fmla="*/ 1167448 h 2355865"/>
                  <a:gd name="connsiteX25" fmla="*/ 66070 w 3043673"/>
                  <a:gd name="connsiteY25" fmla="*/ 1007886 h 2355865"/>
                  <a:gd name="connsiteX26" fmla="*/ 546268 w 3043673"/>
                  <a:gd name="connsiteY26" fmla="*/ 661415 h 2355865"/>
                  <a:gd name="connsiteX27" fmla="*/ 1372941 w 3043673"/>
                  <a:gd name="connsiteY27" fmla="*/ 67242 h 2355865"/>
                  <a:gd name="connsiteX28" fmla="*/ 1522812 w 3043673"/>
                  <a:gd name="connsiteY28" fmla="*/ 0 h 2355865"/>
                  <a:gd name="connsiteX0" fmla="*/ 1522812 w 3043673"/>
                  <a:gd name="connsiteY0" fmla="*/ 0 h 2355865"/>
                  <a:gd name="connsiteX1" fmla="*/ 1673823 w 3043673"/>
                  <a:gd name="connsiteY1" fmla="*/ 67242 h 2355865"/>
                  <a:gd name="connsiteX2" fmla="*/ 2518731 w 3043673"/>
                  <a:gd name="connsiteY2" fmla="*/ 676609 h 2355865"/>
                  <a:gd name="connsiteX3" fmla="*/ 2951822 w 3043673"/>
                  <a:gd name="connsiteY3" fmla="*/ 985093 h 2355865"/>
                  <a:gd name="connsiteX4" fmla="*/ 3042998 w 3043673"/>
                  <a:gd name="connsiteY4" fmla="*/ 1108182 h 2355865"/>
                  <a:gd name="connsiteX5" fmla="*/ 2979175 w 3043673"/>
                  <a:gd name="connsiteY5" fmla="*/ 1244948 h 2355865"/>
                  <a:gd name="connsiteX6" fmla="*/ 2784665 w 3043673"/>
                  <a:gd name="connsiteY6" fmla="*/ 1244948 h 2355865"/>
                  <a:gd name="connsiteX7" fmla="*/ 2524811 w 3043673"/>
                  <a:gd name="connsiteY7" fmla="*/ 1061075 h 2355865"/>
                  <a:gd name="connsiteX8" fmla="*/ 2448829 w 3043673"/>
                  <a:gd name="connsiteY8" fmla="*/ 1020044 h 2355865"/>
                  <a:gd name="connsiteX9" fmla="*/ 2435152 w 3043673"/>
                  <a:gd name="connsiteY9" fmla="*/ 1103622 h 2355865"/>
                  <a:gd name="connsiteX10" fmla="*/ 2435152 w 3043673"/>
                  <a:gd name="connsiteY10" fmla="*/ 1653726 h 2355865"/>
                  <a:gd name="connsiteX11" fmla="*/ 2435152 w 3043673"/>
                  <a:gd name="connsiteY11" fmla="*/ 2208387 h 2355865"/>
                  <a:gd name="connsiteX12" fmla="*/ 2295347 w 3043673"/>
                  <a:gd name="connsiteY12" fmla="*/ 2354271 h 2355865"/>
                  <a:gd name="connsiteX13" fmla="*/ 2038350 w 3043673"/>
                  <a:gd name="connsiteY13" fmla="*/ 2355189 h 2355865"/>
                  <a:gd name="connsiteX14" fmla="*/ 2038350 w 3043673"/>
                  <a:gd name="connsiteY14" fmla="*/ 2355865 h 2355865"/>
                  <a:gd name="connsiteX15" fmla="*/ 966443 w 3043673"/>
                  <a:gd name="connsiteY15" fmla="*/ 2352941 h 2355865"/>
                  <a:gd name="connsiteX16" fmla="*/ 757496 w 3043673"/>
                  <a:gd name="connsiteY16" fmla="*/ 2352752 h 2355865"/>
                  <a:gd name="connsiteX17" fmla="*/ 611612 w 3043673"/>
                  <a:gd name="connsiteY17" fmla="*/ 2205346 h 2355865"/>
                  <a:gd name="connsiteX18" fmla="*/ 610093 w 3043673"/>
                  <a:gd name="connsiteY18" fmla="*/ 1088428 h 2355865"/>
                  <a:gd name="connsiteX19" fmla="*/ 594896 w 3043673"/>
                  <a:gd name="connsiteY19" fmla="*/ 1020044 h 2355865"/>
                  <a:gd name="connsiteX20" fmla="*/ 537150 w 3043673"/>
                  <a:gd name="connsiteY20" fmla="*/ 1050436 h 2355865"/>
                  <a:gd name="connsiteX21" fmla="*/ 284894 w 3043673"/>
                  <a:gd name="connsiteY21" fmla="*/ 1232790 h 2355865"/>
                  <a:gd name="connsiteX22" fmla="*/ 149650 w 3043673"/>
                  <a:gd name="connsiteY22" fmla="*/ 1273820 h 2355865"/>
                  <a:gd name="connsiteX23" fmla="*/ 6804 w 3043673"/>
                  <a:gd name="connsiteY23" fmla="*/ 1167448 h 2355865"/>
                  <a:gd name="connsiteX24" fmla="*/ 66070 w 3043673"/>
                  <a:gd name="connsiteY24" fmla="*/ 1007886 h 2355865"/>
                  <a:gd name="connsiteX25" fmla="*/ 546268 w 3043673"/>
                  <a:gd name="connsiteY25" fmla="*/ 661415 h 2355865"/>
                  <a:gd name="connsiteX26" fmla="*/ 1372941 w 3043673"/>
                  <a:gd name="connsiteY26" fmla="*/ 67242 h 2355865"/>
                  <a:gd name="connsiteX27" fmla="*/ 1522812 w 3043673"/>
                  <a:gd name="connsiteY27" fmla="*/ 0 h 2355865"/>
                  <a:gd name="connsiteX0" fmla="*/ 1522812 w 3043673"/>
                  <a:gd name="connsiteY0" fmla="*/ 0 h 2355189"/>
                  <a:gd name="connsiteX1" fmla="*/ 1673823 w 3043673"/>
                  <a:gd name="connsiteY1" fmla="*/ 67242 h 2355189"/>
                  <a:gd name="connsiteX2" fmla="*/ 2518731 w 3043673"/>
                  <a:gd name="connsiteY2" fmla="*/ 676609 h 2355189"/>
                  <a:gd name="connsiteX3" fmla="*/ 2951822 w 3043673"/>
                  <a:gd name="connsiteY3" fmla="*/ 985093 h 2355189"/>
                  <a:gd name="connsiteX4" fmla="*/ 3042998 w 3043673"/>
                  <a:gd name="connsiteY4" fmla="*/ 1108182 h 2355189"/>
                  <a:gd name="connsiteX5" fmla="*/ 2979175 w 3043673"/>
                  <a:gd name="connsiteY5" fmla="*/ 1244948 h 2355189"/>
                  <a:gd name="connsiteX6" fmla="*/ 2784665 w 3043673"/>
                  <a:gd name="connsiteY6" fmla="*/ 1244948 h 2355189"/>
                  <a:gd name="connsiteX7" fmla="*/ 2524811 w 3043673"/>
                  <a:gd name="connsiteY7" fmla="*/ 1061075 h 2355189"/>
                  <a:gd name="connsiteX8" fmla="*/ 2448829 w 3043673"/>
                  <a:gd name="connsiteY8" fmla="*/ 1020044 h 2355189"/>
                  <a:gd name="connsiteX9" fmla="*/ 2435152 w 3043673"/>
                  <a:gd name="connsiteY9" fmla="*/ 1103622 h 2355189"/>
                  <a:gd name="connsiteX10" fmla="*/ 2435152 w 3043673"/>
                  <a:gd name="connsiteY10" fmla="*/ 1653726 h 2355189"/>
                  <a:gd name="connsiteX11" fmla="*/ 2435152 w 3043673"/>
                  <a:gd name="connsiteY11" fmla="*/ 2208387 h 2355189"/>
                  <a:gd name="connsiteX12" fmla="*/ 2295347 w 3043673"/>
                  <a:gd name="connsiteY12" fmla="*/ 2354271 h 2355189"/>
                  <a:gd name="connsiteX13" fmla="*/ 2038350 w 3043673"/>
                  <a:gd name="connsiteY13" fmla="*/ 2355189 h 2355189"/>
                  <a:gd name="connsiteX14" fmla="*/ 966443 w 3043673"/>
                  <a:gd name="connsiteY14" fmla="*/ 2352941 h 2355189"/>
                  <a:gd name="connsiteX15" fmla="*/ 757496 w 3043673"/>
                  <a:gd name="connsiteY15" fmla="*/ 2352752 h 2355189"/>
                  <a:gd name="connsiteX16" fmla="*/ 611612 w 3043673"/>
                  <a:gd name="connsiteY16" fmla="*/ 2205346 h 2355189"/>
                  <a:gd name="connsiteX17" fmla="*/ 610093 w 3043673"/>
                  <a:gd name="connsiteY17" fmla="*/ 1088428 h 2355189"/>
                  <a:gd name="connsiteX18" fmla="*/ 594896 w 3043673"/>
                  <a:gd name="connsiteY18" fmla="*/ 1020044 h 2355189"/>
                  <a:gd name="connsiteX19" fmla="*/ 537150 w 3043673"/>
                  <a:gd name="connsiteY19" fmla="*/ 1050436 h 2355189"/>
                  <a:gd name="connsiteX20" fmla="*/ 284894 w 3043673"/>
                  <a:gd name="connsiteY20" fmla="*/ 1232790 h 2355189"/>
                  <a:gd name="connsiteX21" fmla="*/ 149650 w 3043673"/>
                  <a:gd name="connsiteY21" fmla="*/ 1273820 h 2355189"/>
                  <a:gd name="connsiteX22" fmla="*/ 6804 w 3043673"/>
                  <a:gd name="connsiteY22" fmla="*/ 1167448 h 2355189"/>
                  <a:gd name="connsiteX23" fmla="*/ 66070 w 3043673"/>
                  <a:gd name="connsiteY23" fmla="*/ 1007886 h 2355189"/>
                  <a:gd name="connsiteX24" fmla="*/ 546268 w 3043673"/>
                  <a:gd name="connsiteY24" fmla="*/ 661415 h 2355189"/>
                  <a:gd name="connsiteX25" fmla="*/ 1372941 w 3043673"/>
                  <a:gd name="connsiteY25" fmla="*/ 67242 h 2355189"/>
                  <a:gd name="connsiteX26" fmla="*/ 1522812 w 3043673"/>
                  <a:gd name="connsiteY26" fmla="*/ 0 h 2355189"/>
                  <a:gd name="connsiteX0" fmla="*/ 1522812 w 3043673"/>
                  <a:gd name="connsiteY0" fmla="*/ 0 h 2354271"/>
                  <a:gd name="connsiteX1" fmla="*/ 1673823 w 3043673"/>
                  <a:gd name="connsiteY1" fmla="*/ 67242 h 2354271"/>
                  <a:gd name="connsiteX2" fmla="*/ 2518731 w 3043673"/>
                  <a:gd name="connsiteY2" fmla="*/ 676609 h 2354271"/>
                  <a:gd name="connsiteX3" fmla="*/ 2951822 w 3043673"/>
                  <a:gd name="connsiteY3" fmla="*/ 985093 h 2354271"/>
                  <a:gd name="connsiteX4" fmla="*/ 3042998 w 3043673"/>
                  <a:gd name="connsiteY4" fmla="*/ 1108182 h 2354271"/>
                  <a:gd name="connsiteX5" fmla="*/ 2979175 w 3043673"/>
                  <a:gd name="connsiteY5" fmla="*/ 1244948 h 2354271"/>
                  <a:gd name="connsiteX6" fmla="*/ 2784665 w 3043673"/>
                  <a:gd name="connsiteY6" fmla="*/ 1244948 h 2354271"/>
                  <a:gd name="connsiteX7" fmla="*/ 2524811 w 3043673"/>
                  <a:gd name="connsiteY7" fmla="*/ 1061075 h 2354271"/>
                  <a:gd name="connsiteX8" fmla="*/ 2448829 w 3043673"/>
                  <a:gd name="connsiteY8" fmla="*/ 1020044 h 2354271"/>
                  <a:gd name="connsiteX9" fmla="*/ 2435152 w 3043673"/>
                  <a:gd name="connsiteY9" fmla="*/ 1103622 h 2354271"/>
                  <a:gd name="connsiteX10" fmla="*/ 2435152 w 3043673"/>
                  <a:gd name="connsiteY10" fmla="*/ 1653726 h 2354271"/>
                  <a:gd name="connsiteX11" fmla="*/ 2435152 w 3043673"/>
                  <a:gd name="connsiteY11" fmla="*/ 2208387 h 2354271"/>
                  <a:gd name="connsiteX12" fmla="*/ 2295347 w 3043673"/>
                  <a:gd name="connsiteY12" fmla="*/ 2354271 h 2354271"/>
                  <a:gd name="connsiteX13" fmla="*/ 966443 w 3043673"/>
                  <a:gd name="connsiteY13" fmla="*/ 2352941 h 2354271"/>
                  <a:gd name="connsiteX14" fmla="*/ 757496 w 3043673"/>
                  <a:gd name="connsiteY14" fmla="*/ 2352752 h 2354271"/>
                  <a:gd name="connsiteX15" fmla="*/ 611612 w 3043673"/>
                  <a:gd name="connsiteY15" fmla="*/ 2205346 h 2354271"/>
                  <a:gd name="connsiteX16" fmla="*/ 610093 w 3043673"/>
                  <a:gd name="connsiteY16" fmla="*/ 1088428 h 2354271"/>
                  <a:gd name="connsiteX17" fmla="*/ 594896 w 3043673"/>
                  <a:gd name="connsiteY17" fmla="*/ 1020044 h 2354271"/>
                  <a:gd name="connsiteX18" fmla="*/ 537150 w 3043673"/>
                  <a:gd name="connsiteY18" fmla="*/ 1050436 h 2354271"/>
                  <a:gd name="connsiteX19" fmla="*/ 284894 w 3043673"/>
                  <a:gd name="connsiteY19" fmla="*/ 1232790 h 2354271"/>
                  <a:gd name="connsiteX20" fmla="*/ 149650 w 3043673"/>
                  <a:gd name="connsiteY20" fmla="*/ 1273820 h 2354271"/>
                  <a:gd name="connsiteX21" fmla="*/ 6804 w 3043673"/>
                  <a:gd name="connsiteY21" fmla="*/ 1167448 h 2354271"/>
                  <a:gd name="connsiteX22" fmla="*/ 66070 w 3043673"/>
                  <a:gd name="connsiteY22" fmla="*/ 1007886 h 2354271"/>
                  <a:gd name="connsiteX23" fmla="*/ 546268 w 3043673"/>
                  <a:gd name="connsiteY23" fmla="*/ 661415 h 2354271"/>
                  <a:gd name="connsiteX24" fmla="*/ 1372941 w 3043673"/>
                  <a:gd name="connsiteY24" fmla="*/ 67242 h 2354271"/>
                  <a:gd name="connsiteX25" fmla="*/ 1522812 w 3043673"/>
                  <a:gd name="connsiteY25" fmla="*/ 0 h 2354271"/>
                  <a:gd name="connsiteX0" fmla="*/ 1522812 w 3043673"/>
                  <a:gd name="connsiteY0" fmla="*/ 0 h 2354271"/>
                  <a:gd name="connsiteX1" fmla="*/ 1673823 w 3043673"/>
                  <a:gd name="connsiteY1" fmla="*/ 67242 h 2354271"/>
                  <a:gd name="connsiteX2" fmla="*/ 2518731 w 3043673"/>
                  <a:gd name="connsiteY2" fmla="*/ 676609 h 2354271"/>
                  <a:gd name="connsiteX3" fmla="*/ 2951822 w 3043673"/>
                  <a:gd name="connsiteY3" fmla="*/ 985093 h 2354271"/>
                  <a:gd name="connsiteX4" fmla="*/ 3042998 w 3043673"/>
                  <a:gd name="connsiteY4" fmla="*/ 1108182 h 2354271"/>
                  <a:gd name="connsiteX5" fmla="*/ 2979175 w 3043673"/>
                  <a:gd name="connsiteY5" fmla="*/ 1244948 h 2354271"/>
                  <a:gd name="connsiteX6" fmla="*/ 2784665 w 3043673"/>
                  <a:gd name="connsiteY6" fmla="*/ 1244948 h 2354271"/>
                  <a:gd name="connsiteX7" fmla="*/ 2524811 w 3043673"/>
                  <a:gd name="connsiteY7" fmla="*/ 1061075 h 2354271"/>
                  <a:gd name="connsiteX8" fmla="*/ 2448829 w 3043673"/>
                  <a:gd name="connsiteY8" fmla="*/ 1020044 h 2354271"/>
                  <a:gd name="connsiteX9" fmla="*/ 2435152 w 3043673"/>
                  <a:gd name="connsiteY9" fmla="*/ 1103622 h 2354271"/>
                  <a:gd name="connsiteX10" fmla="*/ 2435152 w 3043673"/>
                  <a:gd name="connsiteY10" fmla="*/ 1653726 h 2354271"/>
                  <a:gd name="connsiteX11" fmla="*/ 2435152 w 3043673"/>
                  <a:gd name="connsiteY11" fmla="*/ 2208387 h 2354271"/>
                  <a:gd name="connsiteX12" fmla="*/ 2295347 w 3043673"/>
                  <a:gd name="connsiteY12" fmla="*/ 2354271 h 2354271"/>
                  <a:gd name="connsiteX13" fmla="*/ 757496 w 3043673"/>
                  <a:gd name="connsiteY13" fmla="*/ 2352752 h 2354271"/>
                  <a:gd name="connsiteX14" fmla="*/ 611612 w 3043673"/>
                  <a:gd name="connsiteY14" fmla="*/ 2205346 h 2354271"/>
                  <a:gd name="connsiteX15" fmla="*/ 610093 w 3043673"/>
                  <a:gd name="connsiteY15" fmla="*/ 1088428 h 2354271"/>
                  <a:gd name="connsiteX16" fmla="*/ 594896 w 3043673"/>
                  <a:gd name="connsiteY16" fmla="*/ 1020044 h 2354271"/>
                  <a:gd name="connsiteX17" fmla="*/ 537150 w 3043673"/>
                  <a:gd name="connsiteY17" fmla="*/ 1050436 h 2354271"/>
                  <a:gd name="connsiteX18" fmla="*/ 284894 w 3043673"/>
                  <a:gd name="connsiteY18" fmla="*/ 1232790 h 2354271"/>
                  <a:gd name="connsiteX19" fmla="*/ 149650 w 3043673"/>
                  <a:gd name="connsiteY19" fmla="*/ 1273820 h 2354271"/>
                  <a:gd name="connsiteX20" fmla="*/ 6804 w 3043673"/>
                  <a:gd name="connsiteY20" fmla="*/ 1167448 h 2354271"/>
                  <a:gd name="connsiteX21" fmla="*/ 66070 w 3043673"/>
                  <a:gd name="connsiteY21" fmla="*/ 1007886 h 2354271"/>
                  <a:gd name="connsiteX22" fmla="*/ 546268 w 3043673"/>
                  <a:gd name="connsiteY22" fmla="*/ 661415 h 2354271"/>
                  <a:gd name="connsiteX23" fmla="*/ 1372941 w 3043673"/>
                  <a:gd name="connsiteY23" fmla="*/ 67242 h 2354271"/>
                  <a:gd name="connsiteX24" fmla="*/ 1522812 w 3043673"/>
                  <a:gd name="connsiteY24" fmla="*/ 0 h 2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43673" h="2354271">
                    <a:moveTo>
                      <a:pt x="1522812" y="0"/>
                    </a:moveTo>
                    <a:cubicBezTo>
                      <a:pt x="1566311" y="0"/>
                      <a:pt x="1610000" y="22414"/>
                      <a:pt x="1673823" y="67242"/>
                    </a:cubicBezTo>
                    <a:lnTo>
                      <a:pt x="2518731" y="676609"/>
                    </a:lnTo>
                    <a:lnTo>
                      <a:pt x="2951822" y="985093"/>
                    </a:lnTo>
                    <a:cubicBezTo>
                      <a:pt x="2995891" y="1017006"/>
                      <a:pt x="3038440" y="1047397"/>
                      <a:pt x="3042998" y="1108182"/>
                    </a:cubicBezTo>
                    <a:cubicBezTo>
                      <a:pt x="3047558" y="1165928"/>
                      <a:pt x="3029323" y="1214555"/>
                      <a:pt x="2979175" y="1244948"/>
                    </a:cubicBezTo>
                    <a:cubicBezTo>
                      <a:pt x="2915352" y="1284457"/>
                      <a:pt x="2846969" y="1285976"/>
                      <a:pt x="2784665" y="1244948"/>
                    </a:cubicBezTo>
                    <a:cubicBezTo>
                      <a:pt x="2696528" y="1187202"/>
                      <a:pt x="2611429" y="1121860"/>
                      <a:pt x="2524811" y="1061075"/>
                    </a:cubicBezTo>
                    <a:cubicBezTo>
                      <a:pt x="2500496" y="1044359"/>
                      <a:pt x="2476182" y="1007886"/>
                      <a:pt x="2448829" y="1020044"/>
                    </a:cubicBezTo>
                    <a:cubicBezTo>
                      <a:pt x="2418436" y="1033720"/>
                      <a:pt x="2435152" y="1074750"/>
                      <a:pt x="2435152" y="1103622"/>
                    </a:cubicBezTo>
                    <a:cubicBezTo>
                      <a:pt x="2433632" y="1289017"/>
                      <a:pt x="2435152" y="1471371"/>
                      <a:pt x="2435152" y="1653726"/>
                    </a:cubicBezTo>
                    <a:lnTo>
                      <a:pt x="2435152" y="2208387"/>
                    </a:lnTo>
                    <a:cubicBezTo>
                      <a:pt x="2435152" y="2313241"/>
                      <a:pt x="2398681" y="2352752"/>
                      <a:pt x="2295347" y="2354271"/>
                    </a:cubicBezTo>
                    <a:lnTo>
                      <a:pt x="757496" y="2352752"/>
                    </a:lnTo>
                    <a:cubicBezTo>
                      <a:pt x="648083" y="2351230"/>
                      <a:pt x="611612" y="2314760"/>
                      <a:pt x="611612" y="2205346"/>
                    </a:cubicBezTo>
                    <a:cubicBezTo>
                      <a:pt x="611612" y="1833042"/>
                      <a:pt x="611612" y="1460735"/>
                      <a:pt x="610093" y="1088428"/>
                    </a:cubicBezTo>
                    <a:cubicBezTo>
                      <a:pt x="610093" y="1065632"/>
                      <a:pt x="623768" y="1032200"/>
                      <a:pt x="594896" y="1020044"/>
                    </a:cubicBezTo>
                    <a:cubicBezTo>
                      <a:pt x="573623" y="1010927"/>
                      <a:pt x="555385" y="1036760"/>
                      <a:pt x="537150" y="1050436"/>
                    </a:cubicBezTo>
                    <a:cubicBezTo>
                      <a:pt x="452054" y="1111220"/>
                      <a:pt x="368474" y="1170486"/>
                      <a:pt x="284894" y="1232790"/>
                    </a:cubicBezTo>
                    <a:cubicBezTo>
                      <a:pt x="243864" y="1263184"/>
                      <a:pt x="199795" y="1279900"/>
                      <a:pt x="149650" y="1273820"/>
                    </a:cubicBezTo>
                    <a:cubicBezTo>
                      <a:pt x="81267" y="1266222"/>
                      <a:pt x="26559" y="1237350"/>
                      <a:pt x="6804" y="1167448"/>
                    </a:cubicBezTo>
                    <a:cubicBezTo>
                      <a:pt x="-12951" y="1102103"/>
                      <a:pt x="11364" y="1047397"/>
                      <a:pt x="66070" y="1007886"/>
                    </a:cubicBezTo>
                    <a:lnTo>
                      <a:pt x="546268" y="661415"/>
                    </a:lnTo>
                    <a:lnTo>
                      <a:pt x="1372941" y="67242"/>
                    </a:lnTo>
                    <a:cubicBezTo>
                      <a:pt x="1436004" y="22414"/>
                      <a:pt x="1479313" y="0"/>
                      <a:pt x="1522812" y="0"/>
                    </a:cubicBezTo>
                    <a:close/>
                  </a:path>
                </a:pathLst>
              </a:custGeom>
              <a:solidFill>
                <a:srgbClr val="5CBE7A"/>
              </a:solidFill>
              <a:ln w="5876"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ndParaRPr>
              </a:p>
            </p:txBody>
          </p:sp>
          <p:sp>
            <p:nvSpPr>
              <p:cNvPr id="50" name="Freeform: Shape 10">
                <a:extLst>
                  <a:ext uri="{FF2B5EF4-FFF2-40B4-BE49-F238E27FC236}">
                    <a16:creationId xmlns:a16="http://schemas.microsoft.com/office/drawing/2014/main" id="{2B9333C8-EBA2-2B30-DF6D-B323F3C4CFDA}"/>
                  </a:ext>
                </a:extLst>
              </p:cNvPr>
              <p:cNvSpPr/>
              <p:nvPr/>
            </p:nvSpPr>
            <p:spPr>
              <a:xfrm rot="19606927" flipH="1">
                <a:off x="6491465" y="4240421"/>
                <a:ext cx="1681242" cy="1223124"/>
              </a:xfrm>
              <a:custGeom>
                <a:avLst/>
                <a:gdLst>
                  <a:gd name="connsiteX0" fmla="*/ 1428658 w 1445031"/>
                  <a:gd name="connsiteY0" fmla="*/ 18855 h 1051276"/>
                  <a:gd name="connsiteX1" fmla="*/ 1444406 w 1445031"/>
                  <a:gd name="connsiteY1" fmla="*/ 153540 h 1051276"/>
                  <a:gd name="connsiteX2" fmla="*/ 1411029 w 1445031"/>
                  <a:gd name="connsiteY2" fmla="*/ 289809 h 1051276"/>
                  <a:gd name="connsiteX3" fmla="*/ 1263290 w 1445031"/>
                  <a:gd name="connsiteY3" fmla="*/ 442786 h 1051276"/>
                  <a:gd name="connsiteX4" fmla="*/ 1207160 w 1445031"/>
                  <a:gd name="connsiteY4" fmla="*/ 471478 h 1051276"/>
                  <a:gd name="connsiteX5" fmla="*/ 1143395 w 1445031"/>
                  <a:gd name="connsiteY5" fmla="*/ 497478 h 1051276"/>
                  <a:gd name="connsiteX6" fmla="*/ 1059752 w 1445031"/>
                  <a:gd name="connsiteY6" fmla="*/ 536607 h 1051276"/>
                  <a:gd name="connsiteX7" fmla="*/ 976257 w 1445031"/>
                  <a:gd name="connsiteY7" fmla="*/ 621060 h 1051276"/>
                  <a:gd name="connsiteX8" fmla="*/ 1061817 w 1445031"/>
                  <a:gd name="connsiteY8" fmla="*/ 439540 h 1051276"/>
                  <a:gd name="connsiteX9" fmla="*/ 1188535 w 1445031"/>
                  <a:gd name="connsiteY9" fmla="*/ 284240 h 1051276"/>
                  <a:gd name="connsiteX10" fmla="*/ 946016 w 1445031"/>
                  <a:gd name="connsiteY10" fmla="*/ 592368 h 1051276"/>
                  <a:gd name="connsiteX11" fmla="*/ 909358 w 1445031"/>
                  <a:gd name="connsiteY11" fmla="*/ 440720 h 1051276"/>
                  <a:gd name="connsiteX12" fmla="*/ 909542 w 1445031"/>
                  <a:gd name="connsiteY12" fmla="*/ 359327 h 1051276"/>
                  <a:gd name="connsiteX13" fmla="*/ 949224 w 1445031"/>
                  <a:gd name="connsiteY13" fmla="*/ 262666 h 1051276"/>
                  <a:gd name="connsiteX14" fmla="*/ 1078118 w 1445031"/>
                  <a:gd name="connsiteY14" fmla="*/ 172459 h 1051276"/>
                  <a:gd name="connsiteX15" fmla="*/ 1271293 w 1445031"/>
                  <a:gd name="connsiteY15" fmla="*/ 120975 h 1051276"/>
                  <a:gd name="connsiteX16" fmla="*/ 1383259 w 1445031"/>
                  <a:gd name="connsiteY16" fmla="*/ 72663 h 1051276"/>
                  <a:gd name="connsiteX17" fmla="*/ 1428658 w 1445031"/>
                  <a:gd name="connsiteY17" fmla="*/ 18855 h 1051276"/>
                  <a:gd name="connsiteX18" fmla="*/ 166 w 1445031"/>
                  <a:gd name="connsiteY18" fmla="*/ 0 h 1051276"/>
                  <a:gd name="connsiteX19" fmla="*/ 220147 w 1445031"/>
                  <a:gd name="connsiteY19" fmla="*/ 58766 h 1051276"/>
                  <a:gd name="connsiteX20" fmla="*/ 482896 w 1445031"/>
                  <a:gd name="connsiteY20" fmla="*/ 36780 h 1051276"/>
                  <a:gd name="connsiteX21" fmla="*/ 686477 w 1445031"/>
                  <a:gd name="connsiteY21" fmla="*/ 74704 h 1051276"/>
                  <a:gd name="connsiteX22" fmla="*/ 842644 w 1445031"/>
                  <a:gd name="connsiteY22" fmla="*/ 269105 h 1051276"/>
                  <a:gd name="connsiteX23" fmla="*/ 867874 w 1445031"/>
                  <a:gd name="connsiteY23" fmla="*/ 395721 h 1051276"/>
                  <a:gd name="connsiteX24" fmla="*/ 870345 w 1445031"/>
                  <a:gd name="connsiteY24" fmla="*/ 457275 h 1051276"/>
                  <a:gd name="connsiteX25" fmla="*/ 874900 w 1445031"/>
                  <a:gd name="connsiteY25" fmla="*/ 513438 h 1051276"/>
                  <a:gd name="connsiteX26" fmla="*/ 829617 w 1445031"/>
                  <a:gd name="connsiteY26" fmla="*/ 463337 h 1051276"/>
                  <a:gd name="connsiteX27" fmla="*/ 730391 w 1445031"/>
                  <a:gd name="connsiteY27" fmla="*/ 372495 h 1051276"/>
                  <a:gd name="connsiteX28" fmla="*/ 437207 w 1445031"/>
                  <a:gd name="connsiteY28" fmla="*/ 228906 h 1051276"/>
                  <a:gd name="connsiteX29" fmla="*/ 426415 w 1445031"/>
                  <a:gd name="connsiteY29" fmla="*/ 228692 h 1051276"/>
                  <a:gd name="connsiteX30" fmla="*/ 426274 w 1445031"/>
                  <a:gd name="connsiteY30" fmla="*/ 228624 h 1051276"/>
                  <a:gd name="connsiteX31" fmla="*/ 426118 w 1445031"/>
                  <a:gd name="connsiteY31" fmla="*/ 229070 h 1051276"/>
                  <a:gd name="connsiteX32" fmla="*/ 426415 w 1445031"/>
                  <a:gd name="connsiteY32" fmla="*/ 228692 h 1051276"/>
                  <a:gd name="connsiteX33" fmla="*/ 535955 w 1445031"/>
                  <a:gd name="connsiteY33" fmla="*/ 283971 h 1051276"/>
                  <a:gd name="connsiteX34" fmla="*/ 1045428 w 1445031"/>
                  <a:gd name="connsiteY34" fmla="*/ 865128 h 1051276"/>
                  <a:gd name="connsiteX35" fmla="*/ 1087578 w 1445031"/>
                  <a:gd name="connsiteY35" fmla="*/ 986821 h 1051276"/>
                  <a:gd name="connsiteX36" fmla="*/ 1095351 w 1445031"/>
                  <a:gd name="connsiteY36" fmla="*/ 1012624 h 1051276"/>
                  <a:gd name="connsiteX37" fmla="*/ 1096035 w 1445031"/>
                  <a:gd name="connsiteY37" fmla="*/ 1015239 h 1051276"/>
                  <a:gd name="connsiteX38" fmla="*/ 1035073 w 1445031"/>
                  <a:gd name="connsiteY38" fmla="*/ 1047847 h 1051276"/>
                  <a:gd name="connsiteX39" fmla="*/ 1026734 w 1445031"/>
                  <a:gd name="connsiteY39" fmla="*/ 1051276 h 1051276"/>
                  <a:gd name="connsiteX40" fmla="*/ 1005318 w 1445031"/>
                  <a:gd name="connsiteY40" fmla="*/ 946425 h 1051276"/>
                  <a:gd name="connsiteX41" fmla="*/ 916036 w 1445031"/>
                  <a:gd name="connsiteY41" fmla="*/ 719587 h 1051276"/>
                  <a:gd name="connsiteX42" fmla="*/ 673859 w 1445031"/>
                  <a:gd name="connsiteY42" fmla="*/ 519442 h 1051276"/>
                  <a:gd name="connsiteX43" fmla="*/ 478293 w 1445031"/>
                  <a:gd name="connsiteY43" fmla="*/ 477081 h 1051276"/>
                  <a:gd name="connsiteX44" fmla="*/ 9507 w 1445031"/>
                  <a:gd name="connsiteY44" fmla="*/ 61513 h 1051276"/>
                  <a:gd name="connsiteX45" fmla="*/ 50 w 1445031"/>
                  <a:gd name="connsiteY45" fmla="*/ 5869 h 1051276"/>
                  <a:gd name="connsiteX46" fmla="*/ 166 w 1445031"/>
                  <a:gd name="connsiteY46" fmla="*/ 0 h 1051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45031" h="1051276">
                    <a:moveTo>
                      <a:pt x="1428658" y="18855"/>
                    </a:moveTo>
                    <a:cubicBezTo>
                      <a:pt x="1441161" y="65214"/>
                      <a:pt x="1447061" y="119869"/>
                      <a:pt x="1444406" y="153540"/>
                    </a:cubicBezTo>
                    <a:cubicBezTo>
                      <a:pt x="1440902" y="200856"/>
                      <a:pt x="1433047" y="247509"/>
                      <a:pt x="1411029" y="289809"/>
                    </a:cubicBezTo>
                    <a:cubicBezTo>
                      <a:pt x="1377101" y="355086"/>
                      <a:pt x="1326760" y="404763"/>
                      <a:pt x="1263290" y="442786"/>
                    </a:cubicBezTo>
                    <a:cubicBezTo>
                      <a:pt x="1244961" y="453776"/>
                      <a:pt x="1216749" y="467200"/>
                      <a:pt x="1207160" y="471478"/>
                    </a:cubicBezTo>
                    <a:cubicBezTo>
                      <a:pt x="1195027" y="476382"/>
                      <a:pt x="1160581" y="490139"/>
                      <a:pt x="1143395" y="497478"/>
                    </a:cubicBezTo>
                    <a:cubicBezTo>
                      <a:pt x="1115072" y="509537"/>
                      <a:pt x="1089108" y="513741"/>
                      <a:pt x="1059752" y="536607"/>
                    </a:cubicBezTo>
                    <a:cubicBezTo>
                      <a:pt x="1013911" y="572564"/>
                      <a:pt x="1000082" y="588607"/>
                      <a:pt x="976257" y="621060"/>
                    </a:cubicBezTo>
                    <a:cubicBezTo>
                      <a:pt x="998938" y="557702"/>
                      <a:pt x="1026635" y="496888"/>
                      <a:pt x="1061817" y="439540"/>
                    </a:cubicBezTo>
                    <a:cubicBezTo>
                      <a:pt x="1097037" y="382081"/>
                      <a:pt x="1138712" y="329897"/>
                      <a:pt x="1188535" y="284240"/>
                    </a:cubicBezTo>
                    <a:cubicBezTo>
                      <a:pt x="1106884" y="325656"/>
                      <a:pt x="1002109" y="413355"/>
                      <a:pt x="946016" y="592368"/>
                    </a:cubicBezTo>
                    <a:cubicBezTo>
                      <a:pt x="927023" y="541955"/>
                      <a:pt x="919426" y="491023"/>
                      <a:pt x="909358" y="440720"/>
                    </a:cubicBezTo>
                    <a:cubicBezTo>
                      <a:pt x="906777" y="425968"/>
                      <a:pt x="906998" y="386212"/>
                      <a:pt x="909542" y="359327"/>
                    </a:cubicBezTo>
                    <a:cubicBezTo>
                      <a:pt x="912935" y="323628"/>
                      <a:pt x="928867" y="291764"/>
                      <a:pt x="949224" y="262666"/>
                    </a:cubicBezTo>
                    <a:cubicBezTo>
                      <a:pt x="981089" y="217083"/>
                      <a:pt x="1027962" y="191931"/>
                      <a:pt x="1078118" y="172459"/>
                    </a:cubicBezTo>
                    <a:cubicBezTo>
                      <a:pt x="1140555" y="148229"/>
                      <a:pt x="1207418" y="140042"/>
                      <a:pt x="1271293" y="120975"/>
                    </a:cubicBezTo>
                    <a:cubicBezTo>
                      <a:pt x="1310422" y="109321"/>
                      <a:pt x="1349219" y="96377"/>
                      <a:pt x="1383259" y="72663"/>
                    </a:cubicBezTo>
                    <a:cubicBezTo>
                      <a:pt x="1402216" y="59460"/>
                      <a:pt x="1417446" y="42864"/>
                      <a:pt x="1428658" y="18855"/>
                    </a:cubicBezTo>
                    <a:close/>
                    <a:moveTo>
                      <a:pt x="166" y="0"/>
                    </a:moveTo>
                    <a:cubicBezTo>
                      <a:pt x="62497" y="64142"/>
                      <a:pt x="142096" y="60378"/>
                      <a:pt x="220147" y="58766"/>
                    </a:cubicBezTo>
                    <a:cubicBezTo>
                      <a:pt x="308097" y="56939"/>
                      <a:pt x="394913" y="39400"/>
                      <a:pt x="482896" y="36780"/>
                    </a:cubicBezTo>
                    <a:cubicBezTo>
                      <a:pt x="553532" y="34659"/>
                      <a:pt x="622469" y="41900"/>
                      <a:pt x="686477" y="74704"/>
                    </a:cubicBezTo>
                    <a:cubicBezTo>
                      <a:pt x="764094" y="114472"/>
                      <a:pt x="815497" y="187757"/>
                      <a:pt x="842644" y="269105"/>
                    </a:cubicBezTo>
                    <a:cubicBezTo>
                      <a:pt x="856291" y="310045"/>
                      <a:pt x="864280" y="352791"/>
                      <a:pt x="867874" y="395721"/>
                    </a:cubicBezTo>
                    <a:cubicBezTo>
                      <a:pt x="869594" y="416196"/>
                      <a:pt x="870257" y="436771"/>
                      <a:pt x="870345" y="457275"/>
                    </a:cubicBezTo>
                    <a:cubicBezTo>
                      <a:pt x="870398" y="471259"/>
                      <a:pt x="864581" y="501947"/>
                      <a:pt x="874900" y="513438"/>
                    </a:cubicBezTo>
                    <a:cubicBezTo>
                      <a:pt x="858392" y="495061"/>
                      <a:pt x="844578" y="478664"/>
                      <a:pt x="829617" y="463337"/>
                    </a:cubicBezTo>
                    <a:cubicBezTo>
                      <a:pt x="811603" y="444906"/>
                      <a:pt x="737027" y="377660"/>
                      <a:pt x="730391" y="372495"/>
                    </a:cubicBezTo>
                    <a:cubicBezTo>
                      <a:pt x="642561" y="304497"/>
                      <a:pt x="544660" y="256917"/>
                      <a:pt x="437207" y="228906"/>
                    </a:cubicBezTo>
                    <a:cubicBezTo>
                      <a:pt x="433844" y="228022"/>
                      <a:pt x="429930" y="223694"/>
                      <a:pt x="426415" y="228692"/>
                    </a:cubicBezTo>
                    <a:cubicBezTo>
                      <a:pt x="426368" y="228670"/>
                      <a:pt x="426321" y="228647"/>
                      <a:pt x="426274" y="228624"/>
                    </a:cubicBezTo>
                    <a:cubicBezTo>
                      <a:pt x="426207" y="228766"/>
                      <a:pt x="426221" y="228917"/>
                      <a:pt x="426118" y="229070"/>
                    </a:cubicBezTo>
                    <a:cubicBezTo>
                      <a:pt x="426118" y="229070"/>
                      <a:pt x="426415" y="228692"/>
                      <a:pt x="426415" y="228692"/>
                    </a:cubicBezTo>
                    <a:cubicBezTo>
                      <a:pt x="463773" y="245411"/>
                      <a:pt x="500579" y="263226"/>
                      <a:pt x="535955" y="283971"/>
                    </a:cubicBezTo>
                    <a:cubicBezTo>
                      <a:pt x="760097" y="415154"/>
                      <a:pt x="943465" y="626538"/>
                      <a:pt x="1045428" y="865128"/>
                    </a:cubicBezTo>
                    <a:cubicBezTo>
                      <a:pt x="1062329" y="904646"/>
                      <a:pt x="1076392" y="945323"/>
                      <a:pt x="1087578" y="986821"/>
                    </a:cubicBezTo>
                    <a:cubicBezTo>
                      <a:pt x="1089031" y="992204"/>
                      <a:pt x="1092038" y="1001509"/>
                      <a:pt x="1095351" y="1012624"/>
                    </a:cubicBezTo>
                    <a:lnTo>
                      <a:pt x="1096035" y="1015239"/>
                    </a:lnTo>
                    <a:lnTo>
                      <a:pt x="1035073" y="1047847"/>
                    </a:lnTo>
                    <a:lnTo>
                      <a:pt x="1026734" y="1051276"/>
                    </a:lnTo>
                    <a:lnTo>
                      <a:pt x="1005318" y="946425"/>
                    </a:lnTo>
                    <a:cubicBezTo>
                      <a:pt x="984277" y="867300"/>
                      <a:pt x="957712" y="790362"/>
                      <a:pt x="916036" y="719587"/>
                    </a:cubicBezTo>
                    <a:cubicBezTo>
                      <a:pt x="859655" y="623810"/>
                      <a:pt x="781068" y="554070"/>
                      <a:pt x="673859" y="519442"/>
                    </a:cubicBezTo>
                    <a:cubicBezTo>
                      <a:pt x="610094" y="498834"/>
                      <a:pt x="544145" y="487877"/>
                      <a:pt x="478293" y="477081"/>
                    </a:cubicBezTo>
                    <a:cubicBezTo>
                      <a:pt x="254112" y="440297"/>
                      <a:pt x="64247" y="286790"/>
                      <a:pt x="9507" y="61513"/>
                    </a:cubicBezTo>
                    <a:cubicBezTo>
                      <a:pt x="5072" y="43210"/>
                      <a:pt x="1717" y="24643"/>
                      <a:pt x="50" y="5869"/>
                    </a:cubicBezTo>
                    <a:cubicBezTo>
                      <a:pt x="-94" y="4355"/>
                      <a:pt x="113" y="2836"/>
                      <a:pt x="166" y="0"/>
                    </a:cubicBezTo>
                    <a:close/>
                  </a:path>
                </a:pathLst>
              </a:custGeom>
              <a:solidFill>
                <a:sysClr val="window" lastClr="FFFFFF"/>
              </a:solidFill>
              <a:ln w="5450"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ndParaRPr>
              </a:p>
            </p:txBody>
          </p:sp>
        </p:grpSp>
        <p:grpSp>
          <p:nvGrpSpPr>
            <p:cNvPr id="46" name="Group 7">
              <a:extLst>
                <a:ext uri="{FF2B5EF4-FFF2-40B4-BE49-F238E27FC236}">
                  <a16:creationId xmlns:a16="http://schemas.microsoft.com/office/drawing/2014/main" id="{0ACF0286-F3B3-A5B3-B244-C7030800FF45}"/>
                </a:ext>
              </a:extLst>
            </p:cNvPr>
            <p:cNvGrpSpPr>
              <a:grpSpLocks noChangeAspect="1"/>
            </p:cNvGrpSpPr>
            <p:nvPr/>
          </p:nvGrpSpPr>
          <p:grpSpPr>
            <a:xfrm>
              <a:off x="2114679" y="3220872"/>
              <a:ext cx="3017520" cy="2334042"/>
              <a:chOff x="5429250" y="3127753"/>
              <a:chExt cx="3043673" cy="2354271"/>
            </a:xfrm>
          </p:grpSpPr>
          <p:sp>
            <p:nvSpPr>
              <p:cNvPr id="47" name="Freeform: Shape 6">
                <a:extLst>
                  <a:ext uri="{FF2B5EF4-FFF2-40B4-BE49-F238E27FC236}">
                    <a16:creationId xmlns:a16="http://schemas.microsoft.com/office/drawing/2014/main" id="{8188365E-65D2-389B-8320-33E6701711BF}"/>
                  </a:ext>
                </a:extLst>
              </p:cNvPr>
              <p:cNvSpPr/>
              <p:nvPr/>
            </p:nvSpPr>
            <p:spPr>
              <a:xfrm>
                <a:off x="5429250" y="3127753"/>
                <a:ext cx="3043673" cy="2354271"/>
              </a:xfrm>
              <a:custGeom>
                <a:avLst/>
                <a:gdLst>
                  <a:gd name="connsiteX0" fmla="*/ 1522812 w 3043673"/>
                  <a:gd name="connsiteY0" fmla="*/ 0 h 2355865"/>
                  <a:gd name="connsiteX1" fmla="*/ 1673823 w 3043673"/>
                  <a:gd name="connsiteY1" fmla="*/ 67242 h 2355865"/>
                  <a:gd name="connsiteX2" fmla="*/ 2518731 w 3043673"/>
                  <a:gd name="connsiteY2" fmla="*/ 676609 h 2355865"/>
                  <a:gd name="connsiteX3" fmla="*/ 2951822 w 3043673"/>
                  <a:gd name="connsiteY3" fmla="*/ 985093 h 2355865"/>
                  <a:gd name="connsiteX4" fmla="*/ 3042998 w 3043673"/>
                  <a:gd name="connsiteY4" fmla="*/ 1108182 h 2355865"/>
                  <a:gd name="connsiteX5" fmla="*/ 2979175 w 3043673"/>
                  <a:gd name="connsiteY5" fmla="*/ 1244948 h 2355865"/>
                  <a:gd name="connsiteX6" fmla="*/ 2784665 w 3043673"/>
                  <a:gd name="connsiteY6" fmla="*/ 1244948 h 2355865"/>
                  <a:gd name="connsiteX7" fmla="*/ 2524811 w 3043673"/>
                  <a:gd name="connsiteY7" fmla="*/ 1061075 h 2355865"/>
                  <a:gd name="connsiteX8" fmla="*/ 2448829 w 3043673"/>
                  <a:gd name="connsiteY8" fmla="*/ 1020044 h 2355865"/>
                  <a:gd name="connsiteX9" fmla="*/ 2435152 w 3043673"/>
                  <a:gd name="connsiteY9" fmla="*/ 1103622 h 2355865"/>
                  <a:gd name="connsiteX10" fmla="*/ 2435152 w 3043673"/>
                  <a:gd name="connsiteY10" fmla="*/ 1653726 h 2355865"/>
                  <a:gd name="connsiteX11" fmla="*/ 2435152 w 3043673"/>
                  <a:gd name="connsiteY11" fmla="*/ 2208387 h 2355865"/>
                  <a:gd name="connsiteX12" fmla="*/ 2295347 w 3043673"/>
                  <a:gd name="connsiteY12" fmla="*/ 2354271 h 2355865"/>
                  <a:gd name="connsiteX13" fmla="*/ 2038350 w 3043673"/>
                  <a:gd name="connsiteY13" fmla="*/ 2355189 h 2355865"/>
                  <a:gd name="connsiteX14" fmla="*/ 2038350 w 3043673"/>
                  <a:gd name="connsiteY14" fmla="*/ 2355865 h 2355865"/>
                  <a:gd name="connsiteX15" fmla="*/ 1047750 w 3043673"/>
                  <a:gd name="connsiteY15" fmla="*/ 2355865 h 2355865"/>
                  <a:gd name="connsiteX16" fmla="*/ 1047750 w 3043673"/>
                  <a:gd name="connsiteY16" fmla="*/ 2353459 h 2355865"/>
                  <a:gd name="connsiteX17" fmla="*/ 966443 w 3043673"/>
                  <a:gd name="connsiteY17" fmla="*/ 2352941 h 2355865"/>
                  <a:gd name="connsiteX18" fmla="*/ 757496 w 3043673"/>
                  <a:gd name="connsiteY18" fmla="*/ 2352752 h 2355865"/>
                  <a:gd name="connsiteX19" fmla="*/ 611612 w 3043673"/>
                  <a:gd name="connsiteY19" fmla="*/ 2205346 h 2355865"/>
                  <a:gd name="connsiteX20" fmla="*/ 610093 w 3043673"/>
                  <a:gd name="connsiteY20" fmla="*/ 1088428 h 2355865"/>
                  <a:gd name="connsiteX21" fmla="*/ 594896 w 3043673"/>
                  <a:gd name="connsiteY21" fmla="*/ 1020044 h 2355865"/>
                  <a:gd name="connsiteX22" fmla="*/ 537150 w 3043673"/>
                  <a:gd name="connsiteY22" fmla="*/ 1050436 h 2355865"/>
                  <a:gd name="connsiteX23" fmla="*/ 284894 w 3043673"/>
                  <a:gd name="connsiteY23" fmla="*/ 1232790 h 2355865"/>
                  <a:gd name="connsiteX24" fmla="*/ 149650 w 3043673"/>
                  <a:gd name="connsiteY24" fmla="*/ 1273820 h 2355865"/>
                  <a:gd name="connsiteX25" fmla="*/ 6804 w 3043673"/>
                  <a:gd name="connsiteY25" fmla="*/ 1167448 h 2355865"/>
                  <a:gd name="connsiteX26" fmla="*/ 66070 w 3043673"/>
                  <a:gd name="connsiteY26" fmla="*/ 1007886 h 2355865"/>
                  <a:gd name="connsiteX27" fmla="*/ 546268 w 3043673"/>
                  <a:gd name="connsiteY27" fmla="*/ 661415 h 2355865"/>
                  <a:gd name="connsiteX28" fmla="*/ 1372941 w 3043673"/>
                  <a:gd name="connsiteY28" fmla="*/ 67242 h 2355865"/>
                  <a:gd name="connsiteX29" fmla="*/ 1522812 w 3043673"/>
                  <a:gd name="connsiteY29" fmla="*/ 0 h 2355865"/>
                  <a:gd name="connsiteX0" fmla="*/ 1522812 w 3043673"/>
                  <a:gd name="connsiteY0" fmla="*/ 0 h 2355865"/>
                  <a:gd name="connsiteX1" fmla="*/ 1673823 w 3043673"/>
                  <a:gd name="connsiteY1" fmla="*/ 67242 h 2355865"/>
                  <a:gd name="connsiteX2" fmla="*/ 2518731 w 3043673"/>
                  <a:gd name="connsiteY2" fmla="*/ 676609 h 2355865"/>
                  <a:gd name="connsiteX3" fmla="*/ 2951822 w 3043673"/>
                  <a:gd name="connsiteY3" fmla="*/ 985093 h 2355865"/>
                  <a:gd name="connsiteX4" fmla="*/ 3042998 w 3043673"/>
                  <a:gd name="connsiteY4" fmla="*/ 1108182 h 2355865"/>
                  <a:gd name="connsiteX5" fmla="*/ 2979175 w 3043673"/>
                  <a:gd name="connsiteY5" fmla="*/ 1244948 h 2355865"/>
                  <a:gd name="connsiteX6" fmla="*/ 2784665 w 3043673"/>
                  <a:gd name="connsiteY6" fmla="*/ 1244948 h 2355865"/>
                  <a:gd name="connsiteX7" fmla="*/ 2524811 w 3043673"/>
                  <a:gd name="connsiteY7" fmla="*/ 1061075 h 2355865"/>
                  <a:gd name="connsiteX8" fmla="*/ 2448829 w 3043673"/>
                  <a:gd name="connsiteY8" fmla="*/ 1020044 h 2355865"/>
                  <a:gd name="connsiteX9" fmla="*/ 2435152 w 3043673"/>
                  <a:gd name="connsiteY9" fmla="*/ 1103622 h 2355865"/>
                  <a:gd name="connsiteX10" fmla="*/ 2435152 w 3043673"/>
                  <a:gd name="connsiteY10" fmla="*/ 1653726 h 2355865"/>
                  <a:gd name="connsiteX11" fmla="*/ 2435152 w 3043673"/>
                  <a:gd name="connsiteY11" fmla="*/ 2208387 h 2355865"/>
                  <a:gd name="connsiteX12" fmla="*/ 2295347 w 3043673"/>
                  <a:gd name="connsiteY12" fmla="*/ 2354271 h 2355865"/>
                  <a:gd name="connsiteX13" fmla="*/ 2038350 w 3043673"/>
                  <a:gd name="connsiteY13" fmla="*/ 2355189 h 2355865"/>
                  <a:gd name="connsiteX14" fmla="*/ 2038350 w 3043673"/>
                  <a:gd name="connsiteY14" fmla="*/ 2355865 h 2355865"/>
                  <a:gd name="connsiteX15" fmla="*/ 1047750 w 3043673"/>
                  <a:gd name="connsiteY15" fmla="*/ 2355865 h 2355865"/>
                  <a:gd name="connsiteX16" fmla="*/ 966443 w 3043673"/>
                  <a:gd name="connsiteY16" fmla="*/ 2352941 h 2355865"/>
                  <a:gd name="connsiteX17" fmla="*/ 757496 w 3043673"/>
                  <a:gd name="connsiteY17" fmla="*/ 2352752 h 2355865"/>
                  <a:gd name="connsiteX18" fmla="*/ 611612 w 3043673"/>
                  <a:gd name="connsiteY18" fmla="*/ 2205346 h 2355865"/>
                  <a:gd name="connsiteX19" fmla="*/ 610093 w 3043673"/>
                  <a:gd name="connsiteY19" fmla="*/ 1088428 h 2355865"/>
                  <a:gd name="connsiteX20" fmla="*/ 594896 w 3043673"/>
                  <a:gd name="connsiteY20" fmla="*/ 1020044 h 2355865"/>
                  <a:gd name="connsiteX21" fmla="*/ 537150 w 3043673"/>
                  <a:gd name="connsiteY21" fmla="*/ 1050436 h 2355865"/>
                  <a:gd name="connsiteX22" fmla="*/ 284894 w 3043673"/>
                  <a:gd name="connsiteY22" fmla="*/ 1232790 h 2355865"/>
                  <a:gd name="connsiteX23" fmla="*/ 149650 w 3043673"/>
                  <a:gd name="connsiteY23" fmla="*/ 1273820 h 2355865"/>
                  <a:gd name="connsiteX24" fmla="*/ 6804 w 3043673"/>
                  <a:gd name="connsiteY24" fmla="*/ 1167448 h 2355865"/>
                  <a:gd name="connsiteX25" fmla="*/ 66070 w 3043673"/>
                  <a:gd name="connsiteY25" fmla="*/ 1007886 h 2355865"/>
                  <a:gd name="connsiteX26" fmla="*/ 546268 w 3043673"/>
                  <a:gd name="connsiteY26" fmla="*/ 661415 h 2355865"/>
                  <a:gd name="connsiteX27" fmla="*/ 1372941 w 3043673"/>
                  <a:gd name="connsiteY27" fmla="*/ 67242 h 2355865"/>
                  <a:gd name="connsiteX28" fmla="*/ 1522812 w 3043673"/>
                  <a:gd name="connsiteY28" fmla="*/ 0 h 2355865"/>
                  <a:gd name="connsiteX0" fmla="*/ 1522812 w 3043673"/>
                  <a:gd name="connsiteY0" fmla="*/ 0 h 2355865"/>
                  <a:gd name="connsiteX1" fmla="*/ 1673823 w 3043673"/>
                  <a:gd name="connsiteY1" fmla="*/ 67242 h 2355865"/>
                  <a:gd name="connsiteX2" fmla="*/ 2518731 w 3043673"/>
                  <a:gd name="connsiteY2" fmla="*/ 676609 h 2355865"/>
                  <a:gd name="connsiteX3" fmla="*/ 2951822 w 3043673"/>
                  <a:gd name="connsiteY3" fmla="*/ 985093 h 2355865"/>
                  <a:gd name="connsiteX4" fmla="*/ 3042998 w 3043673"/>
                  <a:gd name="connsiteY4" fmla="*/ 1108182 h 2355865"/>
                  <a:gd name="connsiteX5" fmla="*/ 2979175 w 3043673"/>
                  <a:gd name="connsiteY5" fmla="*/ 1244948 h 2355865"/>
                  <a:gd name="connsiteX6" fmla="*/ 2784665 w 3043673"/>
                  <a:gd name="connsiteY6" fmla="*/ 1244948 h 2355865"/>
                  <a:gd name="connsiteX7" fmla="*/ 2524811 w 3043673"/>
                  <a:gd name="connsiteY7" fmla="*/ 1061075 h 2355865"/>
                  <a:gd name="connsiteX8" fmla="*/ 2448829 w 3043673"/>
                  <a:gd name="connsiteY8" fmla="*/ 1020044 h 2355865"/>
                  <a:gd name="connsiteX9" fmla="*/ 2435152 w 3043673"/>
                  <a:gd name="connsiteY9" fmla="*/ 1103622 h 2355865"/>
                  <a:gd name="connsiteX10" fmla="*/ 2435152 w 3043673"/>
                  <a:gd name="connsiteY10" fmla="*/ 1653726 h 2355865"/>
                  <a:gd name="connsiteX11" fmla="*/ 2435152 w 3043673"/>
                  <a:gd name="connsiteY11" fmla="*/ 2208387 h 2355865"/>
                  <a:gd name="connsiteX12" fmla="*/ 2295347 w 3043673"/>
                  <a:gd name="connsiteY12" fmla="*/ 2354271 h 2355865"/>
                  <a:gd name="connsiteX13" fmla="*/ 2038350 w 3043673"/>
                  <a:gd name="connsiteY13" fmla="*/ 2355189 h 2355865"/>
                  <a:gd name="connsiteX14" fmla="*/ 2038350 w 3043673"/>
                  <a:gd name="connsiteY14" fmla="*/ 2355865 h 2355865"/>
                  <a:gd name="connsiteX15" fmla="*/ 966443 w 3043673"/>
                  <a:gd name="connsiteY15" fmla="*/ 2352941 h 2355865"/>
                  <a:gd name="connsiteX16" fmla="*/ 757496 w 3043673"/>
                  <a:gd name="connsiteY16" fmla="*/ 2352752 h 2355865"/>
                  <a:gd name="connsiteX17" fmla="*/ 611612 w 3043673"/>
                  <a:gd name="connsiteY17" fmla="*/ 2205346 h 2355865"/>
                  <a:gd name="connsiteX18" fmla="*/ 610093 w 3043673"/>
                  <a:gd name="connsiteY18" fmla="*/ 1088428 h 2355865"/>
                  <a:gd name="connsiteX19" fmla="*/ 594896 w 3043673"/>
                  <a:gd name="connsiteY19" fmla="*/ 1020044 h 2355865"/>
                  <a:gd name="connsiteX20" fmla="*/ 537150 w 3043673"/>
                  <a:gd name="connsiteY20" fmla="*/ 1050436 h 2355865"/>
                  <a:gd name="connsiteX21" fmla="*/ 284894 w 3043673"/>
                  <a:gd name="connsiteY21" fmla="*/ 1232790 h 2355865"/>
                  <a:gd name="connsiteX22" fmla="*/ 149650 w 3043673"/>
                  <a:gd name="connsiteY22" fmla="*/ 1273820 h 2355865"/>
                  <a:gd name="connsiteX23" fmla="*/ 6804 w 3043673"/>
                  <a:gd name="connsiteY23" fmla="*/ 1167448 h 2355865"/>
                  <a:gd name="connsiteX24" fmla="*/ 66070 w 3043673"/>
                  <a:gd name="connsiteY24" fmla="*/ 1007886 h 2355865"/>
                  <a:gd name="connsiteX25" fmla="*/ 546268 w 3043673"/>
                  <a:gd name="connsiteY25" fmla="*/ 661415 h 2355865"/>
                  <a:gd name="connsiteX26" fmla="*/ 1372941 w 3043673"/>
                  <a:gd name="connsiteY26" fmla="*/ 67242 h 2355865"/>
                  <a:gd name="connsiteX27" fmla="*/ 1522812 w 3043673"/>
                  <a:gd name="connsiteY27" fmla="*/ 0 h 2355865"/>
                  <a:gd name="connsiteX0" fmla="*/ 1522812 w 3043673"/>
                  <a:gd name="connsiteY0" fmla="*/ 0 h 2355189"/>
                  <a:gd name="connsiteX1" fmla="*/ 1673823 w 3043673"/>
                  <a:gd name="connsiteY1" fmla="*/ 67242 h 2355189"/>
                  <a:gd name="connsiteX2" fmla="*/ 2518731 w 3043673"/>
                  <a:gd name="connsiteY2" fmla="*/ 676609 h 2355189"/>
                  <a:gd name="connsiteX3" fmla="*/ 2951822 w 3043673"/>
                  <a:gd name="connsiteY3" fmla="*/ 985093 h 2355189"/>
                  <a:gd name="connsiteX4" fmla="*/ 3042998 w 3043673"/>
                  <a:gd name="connsiteY4" fmla="*/ 1108182 h 2355189"/>
                  <a:gd name="connsiteX5" fmla="*/ 2979175 w 3043673"/>
                  <a:gd name="connsiteY5" fmla="*/ 1244948 h 2355189"/>
                  <a:gd name="connsiteX6" fmla="*/ 2784665 w 3043673"/>
                  <a:gd name="connsiteY6" fmla="*/ 1244948 h 2355189"/>
                  <a:gd name="connsiteX7" fmla="*/ 2524811 w 3043673"/>
                  <a:gd name="connsiteY7" fmla="*/ 1061075 h 2355189"/>
                  <a:gd name="connsiteX8" fmla="*/ 2448829 w 3043673"/>
                  <a:gd name="connsiteY8" fmla="*/ 1020044 h 2355189"/>
                  <a:gd name="connsiteX9" fmla="*/ 2435152 w 3043673"/>
                  <a:gd name="connsiteY9" fmla="*/ 1103622 h 2355189"/>
                  <a:gd name="connsiteX10" fmla="*/ 2435152 w 3043673"/>
                  <a:gd name="connsiteY10" fmla="*/ 1653726 h 2355189"/>
                  <a:gd name="connsiteX11" fmla="*/ 2435152 w 3043673"/>
                  <a:gd name="connsiteY11" fmla="*/ 2208387 h 2355189"/>
                  <a:gd name="connsiteX12" fmla="*/ 2295347 w 3043673"/>
                  <a:gd name="connsiteY12" fmla="*/ 2354271 h 2355189"/>
                  <a:gd name="connsiteX13" fmla="*/ 2038350 w 3043673"/>
                  <a:gd name="connsiteY13" fmla="*/ 2355189 h 2355189"/>
                  <a:gd name="connsiteX14" fmla="*/ 966443 w 3043673"/>
                  <a:gd name="connsiteY14" fmla="*/ 2352941 h 2355189"/>
                  <a:gd name="connsiteX15" fmla="*/ 757496 w 3043673"/>
                  <a:gd name="connsiteY15" fmla="*/ 2352752 h 2355189"/>
                  <a:gd name="connsiteX16" fmla="*/ 611612 w 3043673"/>
                  <a:gd name="connsiteY16" fmla="*/ 2205346 h 2355189"/>
                  <a:gd name="connsiteX17" fmla="*/ 610093 w 3043673"/>
                  <a:gd name="connsiteY17" fmla="*/ 1088428 h 2355189"/>
                  <a:gd name="connsiteX18" fmla="*/ 594896 w 3043673"/>
                  <a:gd name="connsiteY18" fmla="*/ 1020044 h 2355189"/>
                  <a:gd name="connsiteX19" fmla="*/ 537150 w 3043673"/>
                  <a:gd name="connsiteY19" fmla="*/ 1050436 h 2355189"/>
                  <a:gd name="connsiteX20" fmla="*/ 284894 w 3043673"/>
                  <a:gd name="connsiteY20" fmla="*/ 1232790 h 2355189"/>
                  <a:gd name="connsiteX21" fmla="*/ 149650 w 3043673"/>
                  <a:gd name="connsiteY21" fmla="*/ 1273820 h 2355189"/>
                  <a:gd name="connsiteX22" fmla="*/ 6804 w 3043673"/>
                  <a:gd name="connsiteY22" fmla="*/ 1167448 h 2355189"/>
                  <a:gd name="connsiteX23" fmla="*/ 66070 w 3043673"/>
                  <a:gd name="connsiteY23" fmla="*/ 1007886 h 2355189"/>
                  <a:gd name="connsiteX24" fmla="*/ 546268 w 3043673"/>
                  <a:gd name="connsiteY24" fmla="*/ 661415 h 2355189"/>
                  <a:gd name="connsiteX25" fmla="*/ 1372941 w 3043673"/>
                  <a:gd name="connsiteY25" fmla="*/ 67242 h 2355189"/>
                  <a:gd name="connsiteX26" fmla="*/ 1522812 w 3043673"/>
                  <a:gd name="connsiteY26" fmla="*/ 0 h 2355189"/>
                  <a:gd name="connsiteX0" fmla="*/ 1522812 w 3043673"/>
                  <a:gd name="connsiteY0" fmla="*/ 0 h 2354271"/>
                  <a:gd name="connsiteX1" fmla="*/ 1673823 w 3043673"/>
                  <a:gd name="connsiteY1" fmla="*/ 67242 h 2354271"/>
                  <a:gd name="connsiteX2" fmla="*/ 2518731 w 3043673"/>
                  <a:gd name="connsiteY2" fmla="*/ 676609 h 2354271"/>
                  <a:gd name="connsiteX3" fmla="*/ 2951822 w 3043673"/>
                  <a:gd name="connsiteY3" fmla="*/ 985093 h 2354271"/>
                  <a:gd name="connsiteX4" fmla="*/ 3042998 w 3043673"/>
                  <a:gd name="connsiteY4" fmla="*/ 1108182 h 2354271"/>
                  <a:gd name="connsiteX5" fmla="*/ 2979175 w 3043673"/>
                  <a:gd name="connsiteY5" fmla="*/ 1244948 h 2354271"/>
                  <a:gd name="connsiteX6" fmla="*/ 2784665 w 3043673"/>
                  <a:gd name="connsiteY6" fmla="*/ 1244948 h 2354271"/>
                  <a:gd name="connsiteX7" fmla="*/ 2524811 w 3043673"/>
                  <a:gd name="connsiteY7" fmla="*/ 1061075 h 2354271"/>
                  <a:gd name="connsiteX8" fmla="*/ 2448829 w 3043673"/>
                  <a:gd name="connsiteY8" fmla="*/ 1020044 h 2354271"/>
                  <a:gd name="connsiteX9" fmla="*/ 2435152 w 3043673"/>
                  <a:gd name="connsiteY9" fmla="*/ 1103622 h 2354271"/>
                  <a:gd name="connsiteX10" fmla="*/ 2435152 w 3043673"/>
                  <a:gd name="connsiteY10" fmla="*/ 1653726 h 2354271"/>
                  <a:gd name="connsiteX11" fmla="*/ 2435152 w 3043673"/>
                  <a:gd name="connsiteY11" fmla="*/ 2208387 h 2354271"/>
                  <a:gd name="connsiteX12" fmla="*/ 2295347 w 3043673"/>
                  <a:gd name="connsiteY12" fmla="*/ 2354271 h 2354271"/>
                  <a:gd name="connsiteX13" fmla="*/ 966443 w 3043673"/>
                  <a:gd name="connsiteY13" fmla="*/ 2352941 h 2354271"/>
                  <a:gd name="connsiteX14" fmla="*/ 757496 w 3043673"/>
                  <a:gd name="connsiteY14" fmla="*/ 2352752 h 2354271"/>
                  <a:gd name="connsiteX15" fmla="*/ 611612 w 3043673"/>
                  <a:gd name="connsiteY15" fmla="*/ 2205346 h 2354271"/>
                  <a:gd name="connsiteX16" fmla="*/ 610093 w 3043673"/>
                  <a:gd name="connsiteY16" fmla="*/ 1088428 h 2354271"/>
                  <a:gd name="connsiteX17" fmla="*/ 594896 w 3043673"/>
                  <a:gd name="connsiteY17" fmla="*/ 1020044 h 2354271"/>
                  <a:gd name="connsiteX18" fmla="*/ 537150 w 3043673"/>
                  <a:gd name="connsiteY18" fmla="*/ 1050436 h 2354271"/>
                  <a:gd name="connsiteX19" fmla="*/ 284894 w 3043673"/>
                  <a:gd name="connsiteY19" fmla="*/ 1232790 h 2354271"/>
                  <a:gd name="connsiteX20" fmla="*/ 149650 w 3043673"/>
                  <a:gd name="connsiteY20" fmla="*/ 1273820 h 2354271"/>
                  <a:gd name="connsiteX21" fmla="*/ 6804 w 3043673"/>
                  <a:gd name="connsiteY21" fmla="*/ 1167448 h 2354271"/>
                  <a:gd name="connsiteX22" fmla="*/ 66070 w 3043673"/>
                  <a:gd name="connsiteY22" fmla="*/ 1007886 h 2354271"/>
                  <a:gd name="connsiteX23" fmla="*/ 546268 w 3043673"/>
                  <a:gd name="connsiteY23" fmla="*/ 661415 h 2354271"/>
                  <a:gd name="connsiteX24" fmla="*/ 1372941 w 3043673"/>
                  <a:gd name="connsiteY24" fmla="*/ 67242 h 2354271"/>
                  <a:gd name="connsiteX25" fmla="*/ 1522812 w 3043673"/>
                  <a:gd name="connsiteY25" fmla="*/ 0 h 2354271"/>
                  <a:gd name="connsiteX0" fmla="*/ 1522812 w 3043673"/>
                  <a:gd name="connsiteY0" fmla="*/ 0 h 2354271"/>
                  <a:gd name="connsiteX1" fmla="*/ 1673823 w 3043673"/>
                  <a:gd name="connsiteY1" fmla="*/ 67242 h 2354271"/>
                  <a:gd name="connsiteX2" fmla="*/ 2518731 w 3043673"/>
                  <a:gd name="connsiteY2" fmla="*/ 676609 h 2354271"/>
                  <a:gd name="connsiteX3" fmla="*/ 2951822 w 3043673"/>
                  <a:gd name="connsiteY3" fmla="*/ 985093 h 2354271"/>
                  <a:gd name="connsiteX4" fmla="*/ 3042998 w 3043673"/>
                  <a:gd name="connsiteY4" fmla="*/ 1108182 h 2354271"/>
                  <a:gd name="connsiteX5" fmla="*/ 2979175 w 3043673"/>
                  <a:gd name="connsiteY5" fmla="*/ 1244948 h 2354271"/>
                  <a:gd name="connsiteX6" fmla="*/ 2784665 w 3043673"/>
                  <a:gd name="connsiteY6" fmla="*/ 1244948 h 2354271"/>
                  <a:gd name="connsiteX7" fmla="*/ 2524811 w 3043673"/>
                  <a:gd name="connsiteY7" fmla="*/ 1061075 h 2354271"/>
                  <a:gd name="connsiteX8" fmla="*/ 2448829 w 3043673"/>
                  <a:gd name="connsiteY8" fmla="*/ 1020044 h 2354271"/>
                  <a:gd name="connsiteX9" fmla="*/ 2435152 w 3043673"/>
                  <a:gd name="connsiteY9" fmla="*/ 1103622 h 2354271"/>
                  <a:gd name="connsiteX10" fmla="*/ 2435152 w 3043673"/>
                  <a:gd name="connsiteY10" fmla="*/ 1653726 h 2354271"/>
                  <a:gd name="connsiteX11" fmla="*/ 2435152 w 3043673"/>
                  <a:gd name="connsiteY11" fmla="*/ 2208387 h 2354271"/>
                  <a:gd name="connsiteX12" fmla="*/ 2295347 w 3043673"/>
                  <a:gd name="connsiteY12" fmla="*/ 2354271 h 2354271"/>
                  <a:gd name="connsiteX13" fmla="*/ 757496 w 3043673"/>
                  <a:gd name="connsiteY13" fmla="*/ 2352752 h 2354271"/>
                  <a:gd name="connsiteX14" fmla="*/ 611612 w 3043673"/>
                  <a:gd name="connsiteY14" fmla="*/ 2205346 h 2354271"/>
                  <a:gd name="connsiteX15" fmla="*/ 610093 w 3043673"/>
                  <a:gd name="connsiteY15" fmla="*/ 1088428 h 2354271"/>
                  <a:gd name="connsiteX16" fmla="*/ 594896 w 3043673"/>
                  <a:gd name="connsiteY16" fmla="*/ 1020044 h 2354271"/>
                  <a:gd name="connsiteX17" fmla="*/ 537150 w 3043673"/>
                  <a:gd name="connsiteY17" fmla="*/ 1050436 h 2354271"/>
                  <a:gd name="connsiteX18" fmla="*/ 284894 w 3043673"/>
                  <a:gd name="connsiteY18" fmla="*/ 1232790 h 2354271"/>
                  <a:gd name="connsiteX19" fmla="*/ 149650 w 3043673"/>
                  <a:gd name="connsiteY19" fmla="*/ 1273820 h 2354271"/>
                  <a:gd name="connsiteX20" fmla="*/ 6804 w 3043673"/>
                  <a:gd name="connsiteY20" fmla="*/ 1167448 h 2354271"/>
                  <a:gd name="connsiteX21" fmla="*/ 66070 w 3043673"/>
                  <a:gd name="connsiteY21" fmla="*/ 1007886 h 2354271"/>
                  <a:gd name="connsiteX22" fmla="*/ 546268 w 3043673"/>
                  <a:gd name="connsiteY22" fmla="*/ 661415 h 2354271"/>
                  <a:gd name="connsiteX23" fmla="*/ 1372941 w 3043673"/>
                  <a:gd name="connsiteY23" fmla="*/ 67242 h 2354271"/>
                  <a:gd name="connsiteX24" fmla="*/ 1522812 w 3043673"/>
                  <a:gd name="connsiteY24" fmla="*/ 0 h 23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43673" h="2354271">
                    <a:moveTo>
                      <a:pt x="1522812" y="0"/>
                    </a:moveTo>
                    <a:cubicBezTo>
                      <a:pt x="1566311" y="0"/>
                      <a:pt x="1610000" y="22414"/>
                      <a:pt x="1673823" y="67242"/>
                    </a:cubicBezTo>
                    <a:lnTo>
                      <a:pt x="2518731" y="676609"/>
                    </a:lnTo>
                    <a:lnTo>
                      <a:pt x="2951822" y="985093"/>
                    </a:lnTo>
                    <a:cubicBezTo>
                      <a:pt x="2995891" y="1017006"/>
                      <a:pt x="3038440" y="1047397"/>
                      <a:pt x="3042998" y="1108182"/>
                    </a:cubicBezTo>
                    <a:cubicBezTo>
                      <a:pt x="3047558" y="1165928"/>
                      <a:pt x="3029323" y="1214555"/>
                      <a:pt x="2979175" y="1244948"/>
                    </a:cubicBezTo>
                    <a:cubicBezTo>
                      <a:pt x="2915352" y="1284457"/>
                      <a:pt x="2846969" y="1285976"/>
                      <a:pt x="2784665" y="1244948"/>
                    </a:cubicBezTo>
                    <a:cubicBezTo>
                      <a:pt x="2696528" y="1187202"/>
                      <a:pt x="2611429" y="1121860"/>
                      <a:pt x="2524811" y="1061075"/>
                    </a:cubicBezTo>
                    <a:cubicBezTo>
                      <a:pt x="2500496" y="1044359"/>
                      <a:pt x="2476182" y="1007886"/>
                      <a:pt x="2448829" y="1020044"/>
                    </a:cubicBezTo>
                    <a:cubicBezTo>
                      <a:pt x="2418436" y="1033720"/>
                      <a:pt x="2435152" y="1074750"/>
                      <a:pt x="2435152" y="1103622"/>
                    </a:cubicBezTo>
                    <a:cubicBezTo>
                      <a:pt x="2433632" y="1289017"/>
                      <a:pt x="2435152" y="1471371"/>
                      <a:pt x="2435152" y="1653726"/>
                    </a:cubicBezTo>
                    <a:lnTo>
                      <a:pt x="2435152" y="2208387"/>
                    </a:lnTo>
                    <a:cubicBezTo>
                      <a:pt x="2435152" y="2313241"/>
                      <a:pt x="2398681" y="2352752"/>
                      <a:pt x="2295347" y="2354271"/>
                    </a:cubicBezTo>
                    <a:lnTo>
                      <a:pt x="757496" y="2352752"/>
                    </a:lnTo>
                    <a:cubicBezTo>
                      <a:pt x="648083" y="2351230"/>
                      <a:pt x="611612" y="2314760"/>
                      <a:pt x="611612" y="2205346"/>
                    </a:cubicBezTo>
                    <a:cubicBezTo>
                      <a:pt x="611612" y="1833042"/>
                      <a:pt x="611612" y="1460735"/>
                      <a:pt x="610093" y="1088428"/>
                    </a:cubicBezTo>
                    <a:cubicBezTo>
                      <a:pt x="610093" y="1065632"/>
                      <a:pt x="623768" y="1032200"/>
                      <a:pt x="594896" y="1020044"/>
                    </a:cubicBezTo>
                    <a:cubicBezTo>
                      <a:pt x="573623" y="1010927"/>
                      <a:pt x="555385" y="1036760"/>
                      <a:pt x="537150" y="1050436"/>
                    </a:cubicBezTo>
                    <a:cubicBezTo>
                      <a:pt x="452054" y="1111220"/>
                      <a:pt x="368474" y="1170486"/>
                      <a:pt x="284894" y="1232790"/>
                    </a:cubicBezTo>
                    <a:cubicBezTo>
                      <a:pt x="243864" y="1263184"/>
                      <a:pt x="199795" y="1279900"/>
                      <a:pt x="149650" y="1273820"/>
                    </a:cubicBezTo>
                    <a:cubicBezTo>
                      <a:pt x="81267" y="1266222"/>
                      <a:pt x="26559" y="1237350"/>
                      <a:pt x="6804" y="1167448"/>
                    </a:cubicBezTo>
                    <a:cubicBezTo>
                      <a:pt x="-12951" y="1102103"/>
                      <a:pt x="11364" y="1047397"/>
                      <a:pt x="66070" y="1007886"/>
                    </a:cubicBezTo>
                    <a:lnTo>
                      <a:pt x="546268" y="661415"/>
                    </a:lnTo>
                    <a:lnTo>
                      <a:pt x="1372941" y="67242"/>
                    </a:lnTo>
                    <a:cubicBezTo>
                      <a:pt x="1436004" y="22414"/>
                      <a:pt x="1479313" y="0"/>
                      <a:pt x="1522812" y="0"/>
                    </a:cubicBezTo>
                    <a:close/>
                  </a:path>
                </a:pathLst>
              </a:custGeom>
              <a:solidFill>
                <a:srgbClr val="82C650"/>
              </a:solidFill>
              <a:ln w="5876"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ndParaRPr>
              </a:p>
            </p:txBody>
          </p:sp>
          <p:sp>
            <p:nvSpPr>
              <p:cNvPr id="48" name="Freeform: Shape 3">
                <a:extLst>
                  <a:ext uri="{FF2B5EF4-FFF2-40B4-BE49-F238E27FC236}">
                    <a16:creationId xmlns:a16="http://schemas.microsoft.com/office/drawing/2014/main" id="{42DDE07A-D92D-1C52-423D-2D15228B30CB}"/>
                  </a:ext>
                </a:extLst>
              </p:cNvPr>
              <p:cNvSpPr/>
              <p:nvPr/>
            </p:nvSpPr>
            <p:spPr>
              <a:xfrm rot="19606927" flipH="1">
                <a:off x="6491465" y="4240420"/>
                <a:ext cx="1681242" cy="1223124"/>
              </a:xfrm>
              <a:custGeom>
                <a:avLst/>
                <a:gdLst>
                  <a:gd name="connsiteX0" fmla="*/ 1428658 w 1445031"/>
                  <a:gd name="connsiteY0" fmla="*/ 18855 h 1051276"/>
                  <a:gd name="connsiteX1" fmla="*/ 1444406 w 1445031"/>
                  <a:gd name="connsiteY1" fmla="*/ 153540 h 1051276"/>
                  <a:gd name="connsiteX2" fmla="*/ 1411029 w 1445031"/>
                  <a:gd name="connsiteY2" fmla="*/ 289809 h 1051276"/>
                  <a:gd name="connsiteX3" fmla="*/ 1263290 w 1445031"/>
                  <a:gd name="connsiteY3" fmla="*/ 442786 h 1051276"/>
                  <a:gd name="connsiteX4" fmla="*/ 1207160 w 1445031"/>
                  <a:gd name="connsiteY4" fmla="*/ 471478 h 1051276"/>
                  <a:gd name="connsiteX5" fmla="*/ 1143395 w 1445031"/>
                  <a:gd name="connsiteY5" fmla="*/ 497478 h 1051276"/>
                  <a:gd name="connsiteX6" fmla="*/ 1059752 w 1445031"/>
                  <a:gd name="connsiteY6" fmla="*/ 536607 h 1051276"/>
                  <a:gd name="connsiteX7" fmla="*/ 976257 w 1445031"/>
                  <a:gd name="connsiteY7" fmla="*/ 621060 h 1051276"/>
                  <a:gd name="connsiteX8" fmla="*/ 1061817 w 1445031"/>
                  <a:gd name="connsiteY8" fmla="*/ 439540 h 1051276"/>
                  <a:gd name="connsiteX9" fmla="*/ 1188535 w 1445031"/>
                  <a:gd name="connsiteY9" fmla="*/ 284240 h 1051276"/>
                  <a:gd name="connsiteX10" fmla="*/ 946016 w 1445031"/>
                  <a:gd name="connsiteY10" fmla="*/ 592368 h 1051276"/>
                  <a:gd name="connsiteX11" fmla="*/ 909358 w 1445031"/>
                  <a:gd name="connsiteY11" fmla="*/ 440720 h 1051276"/>
                  <a:gd name="connsiteX12" fmla="*/ 909542 w 1445031"/>
                  <a:gd name="connsiteY12" fmla="*/ 359327 h 1051276"/>
                  <a:gd name="connsiteX13" fmla="*/ 949224 w 1445031"/>
                  <a:gd name="connsiteY13" fmla="*/ 262666 h 1051276"/>
                  <a:gd name="connsiteX14" fmla="*/ 1078118 w 1445031"/>
                  <a:gd name="connsiteY14" fmla="*/ 172459 h 1051276"/>
                  <a:gd name="connsiteX15" fmla="*/ 1271293 w 1445031"/>
                  <a:gd name="connsiteY15" fmla="*/ 120975 h 1051276"/>
                  <a:gd name="connsiteX16" fmla="*/ 1383259 w 1445031"/>
                  <a:gd name="connsiteY16" fmla="*/ 72663 h 1051276"/>
                  <a:gd name="connsiteX17" fmla="*/ 1428658 w 1445031"/>
                  <a:gd name="connsiteY17" fmla="*/ 18855 h 1051276"/>
                  <a:gd name="connsiteX18" fmla="*/ 166 w 1445031"/>
                  <a:gd name="connsiteY18" fmla="*/ 0 h 1051276"/>
                  <a:gd name="connsiteX19" fmla="*/ 220147 w 1445031"/>
                  <a:gd name="connsiteY19" fmla="*/ 58766 h 1051276"/>
                  <a:gd name="connsiteX20" fmla="*/ 482896 w 1445031"/>
                  <a:gd name="connsiteY20" fmla="*/ 36780 h 1051276"/>
                  <a:gd name="connsiteX21" fmla="*/ 686477 w 1445031"/>
                  <a:gd name="connsiteY21" fmla="*/ 74704 h 1051276"/>
                  <a:gd name="connsiteX22" fmla="*/ 842644 w 1445031"/>
                  <a:gd name="connsiteY22" fmla="*/ 269105 h 1051276"/>
                  <a:gd name="connsiteX23" fmla="*/ 867874 w 1445031"/>
                  <a:gd name="connsiteY23" fmla="*/ 395721 h 1051276"/>
                  <a:gd name="connsiteX24" fmla="*/ 870345 w 1445031"/>
                  <a:gd name="connsiteY24" fmla="*/ 457275 h 1051276"/>
                  <a:gd name="connsiteX25" fmla="*/ 874900 w 1445031"/>
                  <a:gd name="connsiteY25" fmla="*/ 513438 h 1051276"/>
                  <a:gd name="connsiteX26" fmla="*/ 829617 w 1445031"/>
                  <a:gd name="connsiteY26" fmla="*/ 463337 h 1051276"/>
                  <a:gd name="connsiteX27" fmla="*/ 730391 w 1445031"/>
                  <a:gd name="connsiteY27" fmla="*/ 372495 h 1051276"/>
                  <a:gd name="connsiteX28" fmla="*/ 437207 w 1445031"/>
                  <a:gd name="connsiteY28" fmla="*/ 228906 h 1051276"/>
                  <a:gd name="connsiteX29" fmla="*/ 426415 w 1445031"/>
                  <a:gd name="connsiteY29" fmla="*/ 228692 h 1051276"/>
                  <a:gd name="connsiteX30" fmla="*/ 426274 w 1445031"/>
                  <a:gd name="connsiteY30" fmla="*/ 228624 h 1051276"/>
                  <a:gd name="connsiteX31" fmla="*/ 426118 w 1445031"/>
                  <a:gd name="connsiteY31" fmla="*/ 229070 h 1051276"/>
                  <a:gd name="connsiteX32" fmla="*/ 426415 w 1445031"/>
                  <a:gd name="connsiteY32" fmla="*/ 228692 h 1051276"/>
                  <a:gd name="connsiteX33" fmla="*/ 535955 w 1445031"/>
                  <a:gd name="connsiteY33" fmla="*/ 283971 h 1051276"/>
                  <a:gd name="connsiteX34" fmla="*/ 1045428 w 1445031"/>
                  <a:gd name="connsiteY34" fmla="*/ 865128 h 1051276"/>
                  <a:gd name="connsiteX35" fmla="*/ 1087578 w 1445031"/>
                  <a:gd name="connsiteY35" fmla="*/ 986821 h 1051276"/>
                  <a:gd name="connsiteX36" fmla="*/ 1095351 w 1445031"/>
                  <a:gd name="connsiteY36" fmla="*/ 1012624 h 1051276"/>
                  <a:gd name="connsiteX37" fmla="*/ 1096035 w 1445031"/>
                  <a:gd name="connsiteY37" fmla="*/ 1015239 h 1051276"/>
                  <a:gd name="connsiteX38" fmla="*/ 1035073 w 1445031"/>
                  <a:gd name="connsiteY38" fmla="*/ 1047847 h 1051276"/>
                  <a:gd name="connsiteX39" fmla="*/ 1026734 w 1445031"/>
                  <a:gd name="connsiteY39" fmla="*/ 1051276 h 1051276"/>
                  <a:gd name="connsiteX40" fmla="*/ 1005318 w 1445031"/>
                  <a:gd name="connsiteY40" fmla="*/ 946425 h 1051276"/>
                  <a:gd name="connsiteX41" fmla="*/ 916036 w 1445031"/>
                  <a:gd name="connsiteY41" fmla="*/ 719587 h 1051276"/>
                  <a:gd name="connsiteX42" fmla="*/ 673859 w 1445031"/>
                  <a:gd name="connsiteY42" fmla="*/ 519442 h 1051276"/>
                  <a:gd name="connsiteX43" fmla="*/ 478293 w 1445031"/>
                  <a:gd name="connsiteY43" fmla="*/ 477081 h 1051276"/>
                  <a:gd name="connsiteX44" fmla="*/ 9507 w 1445031"/>
                  <a:gd name="connsiteY44" fmla="*/ 61513 h 1051276"/>
                  <a:gd name="connsiteX45" fmla="*/ 50 w 1445031"/>
                  <a:gd name="connsiteY45" fmla="*/ 5869 h 1051276"/>
                  <a:gd name="connsiteX46" fmla="*/ 166 w 1445031"/>
                  <a:gd name="connsiteY46" fmla="*/ 0 h 1051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45031" h="1051276">
                    <a:moveTo>
                      <a:pt x="1428658" y="18855"/>
                    </a:moveTo>
                    <a:cubicBezTo>
                      <a:pt x="1441161" y="65214"/>
                      <a:pt x="1447061" y="119869"/>
                      <a:pt x="1444406" y="153540"/>
                    </a:cubicBezTo>
                    <a:cubicBezTo>
                      <a:pt x="1440902" y="200856"/>
                      <a:pt x="1433047" y="247509"/>
                      <a:pt x="1411029" y="289809"/>
                    </a:cubicBezTo>
                    <a:cubicBezTo>
                      <a:pt x="1377101" y="355086"/>
                      <a:pt x="1326760" y="404763"/>
                      <a:pt x="1263290" y="442786"/>
                    </a:cubicBezTo>
                    <a:cubicBezTo>
                      <a:pt x="1244961" y="453776"/>
                      <a:pt x="1216749" y="467200"/>
                      <a:pt x="1207160" y="471478"/>
                    </a:cubicBezTo>
                    <a:cubicBezTo>
                      <a:pt x="1195027" y="476382"/>
                      <a:pt x="1160581" y="490139"/>
                      <a:pt x="1143395" y="497478"/>
                    </a:cubicBezTo>
                    <a:cubicBezTo>
                      <a:pt x="1115072" y="509537"/>
                      <a:pt x="1089108" y="513741"/>
                      <a:pt x="1059752" y="536607"/>
                    </a:cubicBezTo>
                    <a:cubicBezTo>
                      <a:pt x="1013911" y="572564"/>
                      <a:pt x="1000082" y="588607"/>
                      <a:pt x="976257" y="621060"/>
                    </a:cubicBezTo>
                    <a:cubicBezTo>
                      <a:pt x="998938" y="557702"/>
                      <a:pt x="1026635" y="496888"/>
                      <a:pt x="1061817" y="439540"/>
                    </a:cubicBezTo>
                    <a:cubicBezTo>
                      <a:pt x="1097037" y="382081"/>
                      <a:pt x="1138712" y="329897"/>
                      <a:pt x="1188535" y="284240"/>
                    </a:cubicBezTo>
                    <a:cubicBezTo>
                      <a:pt x="1106884" y="325656"/>
                      <a:pt x="1002109" y="413355"/>
                      <a:pt x="946016" y="592368"/>
                    </a:cubicBezTo>
                    <a:cubicBezTo>
                      <a:pt x="927023" y="541955"/>
                      <a:pt x="919426" y="491023"/>
                      <a:pt x="909358" y="440720"/>
                    </a:cubicBezTo>
                    <a:cubicBezTo>
                      <a:pt x="906777" y="425968"/>
                      <a:pt x="906998" y="386212"/>
                      <a:pt x="909542" y="359327"/>
                    </a:cubicBezTo>
                    <a:cubicBezTo>
                      <a:pt x="912935" y="323628"/>
                      <a:pt x="928867" y="291764"/>
                      <a:pt x="949224" y="262666"/>
                    </a:cubicBezTo>
                    <a:cubicBezTo>
                      <a:pt x="981089" y="217083"/>
                      <a:pt x="1027962" y="191931"/>
                      <a:pt x="1078118" y="172459"/>
                    </a:cubicBezTo>
                    <a:cubicBezTo>
                      <a:pt x="1140555" y="148229"/>
                      <a:pt x="1207418" y="140042"/>
                      <a:pt x="1271293" y="120975"/>
                    </a:cubicBezTo>
                    <a:cubicBezTo>
                      <a:pt x="1310422" y="109321"/>
                      <a:pt x="1349219" y="96377"/>
                      <a:pt x="1383259" y="72663"/>
                    </a:cubicBezTo>
                    <a:cubicBezTo>
                      <a:pt x="1402216" y="59460"/>
                      <a:pt x="1417446" y="42864"/>
                      <a:pt x="1428658" y="18855"/>
                    </a:cubicBezTo>
                    <a:close/>
                    <a:moveTo>
                      <a:pt x="166" y="0"/>
                    </a:moveTo>
                    <a:cubicBezTo>
                      <a:pt x="62497" y="64142"/>
                      <a:pt x="142096" y="60378"/>
                      <a:pt x="220147" y="58766"/>
                    </a:cubicBezTo>
                    <a:cubicBezTo>
                      <a:pt x="308097" y="56939"/>
                      <a:pt x="394913" y="39400"/>
                      <a:pt x="482896" y="36780"/>
                    </a:cubicBezTo>
                    <a:cubicBezTo>
                      <a:pt x="553532" y="34659"/>
                      <a:pt x="622469" y="41900"/>
                      <a:pt x="686477" y="74704"/>
                    </a:cubicBezTo>
                    <a:cubicBezTo>
                      <a:pt x="764094" y="114472"/>
                      <a:pt x="815497" y="187757"/>
                      <a:pt x="842644" y="269105"/>
                    </a:cubicBezTo>
                    <a:cubicBezTo>
                      <a:pt x="856291" y="310045"/>
                      <a:pt x="864280" y="352791"/>
                      <a:pt x="867874" y="395721"/>
                    </a:cubicBezTo>
                    <a:cubicBezTo>
                      <a:pt x="869594" y="416196"/>
                      <a:pt x="870257" y="436771"/>
                      <a:pt x="870345" y="457275"/>
                    </a:cubicBezTo>
                    <a:cubicBezTo>
                      <a:pt x="870398" y="471259"/>
                      <a:pt x="864581" y="501947"/>
                      <a:pt x="874900" y="513438"/>
                    </a:cubicBezTo>
                    <a:cubicBezTo>
                      <a:pt x="858392" y="495061"/>
                      <a:pt x="844578" y="478664"/>
                      <a:pt x="829617" y="463337"/>
                    </a:cubicBezTo>
                    <a:cubicBezTo>
                      <a:pt x="811603" y="444906"/>
                      <a:pt x="737027" y="377660"/>
                      <a:pt x="730391" y="372495"/>
                    </a:cubicBezTo>
                    <a:cubicBezTo>
                      <a:pt x="642561" y="304497"/>
                      <a:pt x="544660" y="256917"/>
                      <a:pt x="437207" y="228906"/>
                    </a:cubicBezTo>
                    <a:cubicBezTo>
                      <a:pt x="433844" y="228022"/>
                      <a:pt x="429930" y="223694"/>
                      <a:pt x="426415" y="228692"/>
                    </a:cubicBezTo>
                    <a:cubicBezTo>
                      <a:pt x="426368" y="228670"/>
                      <a:pt x="426321" y="228647"/>
                      <a:pt x="426274" y="228624"/>
                    </a:cubicBezTo>
                    <a:cubicBezTo>
                      <a:pt x="426207" y="228766"/>
                      <a:pt x="426221" y="228917"/>
                      <a:pt x="426118" y="229070"/>
                    </a:cubicBezTo>
                    <a:cubicBezTo>
                      <a:pt x="426118" y="229070"/>
                      <a:pt x="426415" y="228692"/>
                      <a:pt x="426415" y="228692"/>
                    </a:cubicBezTo>
                    <a:cubicBezTo>
                      <a:pt x="463773" y="245411"/>
                      <a:pt x="500579" y="263226"/>
                      <a:pt x="535955" y="283971"/>
                    </a:cubicBezTo>
                    <a:cubicBezTo>
                      <a:pt x="760097" y="415154"/>
                      <a:pt x="943465" y="626538"/>
                      <a:pt x="1045428" y="865128"/>
                    </a:cubicBezTo>
                    <a:cubicBezTo>
                      <a:pt x="1062329" y="904646"/>
                      <a:pt x="1076392" y="945323"/>
                      <a:pt x="1087578" y="986821"/>
                    </a:cubicBezTo>
                    <a:cubicBezTo>
                      <a:pt x="1089031" y="992204"/>
                      <a:pt x="1092038" y="1001509"/>
                      <a:pt x="1095351" y="1012624"/>
                    </a:cubicBezTo>
                    <a:lnTo>
                      <a:pt x="1096035" y="1015239"/>
                    </a:lnTo>
                    <a:lnTo>
                      <a:pt x="1035073" y="1047847"/>
                    </a:lnTo>
                    <a:lnTo>
                      <a:pt x="1026734" y="1051276"/>
                    </a:lnTo>
                    <a:lnTo>
                      <a:pt x="1005318" y="946425"/>
                    </a:lnTo>
                    <a:cubicBezTo>
                      <a:pt x="984277" y="867300"/>
                      <a:pt x="957712" y="790362"/>
                      <a:pt x="916036" y="719587"/>
                    </a:cubicBezTo>
                    <a:cubicBezTo>
                      <a:pt x="859655" y="623810"/>
                      <a:pt x="781068" y="554070"/>
                      <a:pt x="673859" y="519442"/>
                    </a:cubicBezTo>
                    <a:cubicBezTo>
                      <a:pt x="610094" y="498834"/>
                      <a:pt x="544145" y="487877"/>
                      <a:pt x="478293" y="477081"/>
                    </a:cubicBezTo>
                    <a:cubicBezTo>
                      <a:pt x="254112" y="440297"/>
                      <a:pt x="64247" y="286790"/>
                      <a:pt x="9507" y="61513"/>
                    </a:cubicBezTo>
                    <a:cubicBezTo>
                      <a:pt x="5072" y="43210"/>
                      <a:pt x="1717" y="24643"/>
                      <a:pt x="50" y="5869"/>
                    </a:cubicBezTo>
                    <a:cubicBezTo>
                      <a:pt x="-94" y="4355"/>
                      <a:pt x="113" y="2836"/>
                      <a:pt x="166" y="0"/>
                    </a:cubicBezTo>
                    <a:close/>
                  </a:path>
                </a:pathLst>
              </a:custGeom>
              <a:solidFill>
                <a:sysClr val="window" lastClr="FFFFFF"/>
              </a:solidFill>
              <a:ln w="5450"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ndParaRPr>
              </a:p>
            </p:txBody>
          </p:sp>
        </p:grpSp>
      </p:grpSp>
      <p:grpSp>
        <p:nvGrpSpPr>
          <p:cNvPr id="55" name="Group 48">
            <a:extLst>
              <a:ext uri="{FF2B5EF4-FFF2-40B4-BE49-F238E27FC236}">
                <a16:creationId xmlns:a16="http://schemas.microsoft.com/office/drawing/2014/main" id="{36104F8A-0A04-1C64-5A65-D3B6E06BF1AD}"/>
              </a:ext>
            </a:extLst>
          </p:cNvPr>
          <p:cNvGrpSpPr/>
          <p:nvPr/>
        </p:nvGrpSpPr>
        <p:grpSpPr>
          <a:xfrm>
            <a:off x="8436519" y="4899145"/>
            <a:ext cx="3451688" cy="494280"/>
            <a:chOff x="8082213" y="4706509"/>
            <a:chExt cx="3183338" cy="494280"/>
          </a:xfrm>
        </p:grpSpPr>
        <p:sp>
          <p:nvSpPr>
            <p:cNvPr id="56" name="TextBox 38">
              <a:extLst>
                <a:ext uri="{FF2B5EF4-FFF2-40B4-BE49-F238E27FC236}">
                  <a16:creationId xmlns:a16="http://schemas.microsoft.com/office/drawing/2014/main" id="{46EF1C5C-341B-7A88-F35A-99784EB94959}"/>
                </a:ext>
              </a:extLst>
            </p:cNvPr>
            <p:cNvSpPr txBox="1"/>
            <p:nvPr/>
          </p:nvSpPr>
          <p:spPr>
            <a:xfrm>
              <a:off x="8114506" y="4758115"/>
              <a:ext cx="3151045" cy="442674"/>
            </a:xfrm>
            <a:prstGeom prst="roundRect">
              <a:avLst/>
            </a:prstGeom>
            <a:solidFill>
              <a:srgbClr val="24A8C2"/>
            </a:solid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2000" b="1" i="0" u="none" strike="noStrike" kern="0" cap="none" spc="0" normalizeH="0" baseline="0" noProof="0" dirty="0">
                <a:ln>
                  <a:noFill/>
                </a:ln>
                <a:solidFill>
                  <a:srgbClr val="82C650"/>
                </a:solidFill>
                <a:effectLst/>
                <a:uLnTx/>
                <a:uFillTx/>
                <a:latin typeface="Arial"/>
                <a:cs typeface="Arial" pitchFamily="34" charset="0"/>
              </a:endParaRPr>
            </a:p>
          </p:txBody>
        </p:sp>
        <p:sp>
          <p:nvSpPr>
            <p:cNvPr id="57" name="TextBox 39">
              <a:extLst>
                <a:ext uri="{FF2B5EF4-FFF2-40B4-BE49-F238E27FC236}">
                  <a16:creationId xmlns:a16="http://schemas.microsoft.com/office/drawing/2014/main" id="{B9C40F9C-5FE5-34F0-EF5B-F094CF7B3268}"/>
                </a:ext>
              </a:extLst>
            </p:cNvPr>
            <p:cNvSpPr txBox="1"/>
            <p:nvPr/>
          </p:nvSpPr>
          <p:spPr>
            <a:xfrm>
              <a:off x="8082213" y="4706509"/>
              <a:ext cx="3151045" cy="442674"/>
            </a:xfrm>
            <a:prstGeom prst="roundRect">
              <a:avLst/>
            </a:prstGeom>
            <a:solidFill>
              <a:sysClr val="window" lastClr="FFFFFF"/>
            </a:solidFill>
            <a:ln w="12700">
              <a:solidFill>
                <a:srgbClr val="24A8C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srgbClr val="24A8C2"/>
                  </a:solidFill>
                  <a:effectLst/>
                  <a:uLnTx/>
                  <a:uFillTx/>
                  <a:latin typeface="Arial"/>
                  <a:cs typeface="Arial" pitchFamily="34" charset="0"/>
                </a:rPr>
                <a:t>Threats</a:t>
              </a:r>
              <a:endParaRPr kumimoji="0" lang="ko-KR" altLang="en-US" sz="2000" b="1" i="0" u="none" strike="noStrike" kern="0" cap="none" spc="0" normalizeH="0" baseline="0" noProof="0" dirty="0">
                <a:ln>
                  <a:noFill/>
                </a:ln>
                <a:solidFill>
                  <a:srgbClr val="24A8C2"/>
                </a:solidFill>
                <a:effectLst/>
                <a:uLnTx/>
                <a:uFillTx/>
                <a:latin typeface="Arial"/>
                <a:cs typeface="Arial" pitchFamily="34" charset="0"/>
              </a:endParaRPr>
            </a:p>
          </p:txBody>
        </p:sp>
      </p:grpSp>
      <p:grpSp>
        <p:nvGrpSpPr>
          <p:cNvPr id="69" name="Group 48">
            <a:extLst>
              <a:ext uri="{FF2B5EF4-FFF2-40B4-BE49-F238E27FC236}">
                <a16:creationId xmlns:a16="http://schemas.microsoft.com/office/drawing/2014/main" id="{AD61B885-6FB2-3364-F1AF-66BB67E2AF0E}"/>
              </a:ext>
            </a:extLst>
          </p:cNvPr>
          <p:cNvGrpSpPr/>
          <p:nvPr/>
        </p:nvGrpSpPr>
        <p:grpSpPr>
          <a:xfrm>
            <a:off x="8328709" y="1924284"/>
            <a:ext cx="3451688" cy="494280"/>
            <a:chOff x="8082213" y="4706509"/>
            <a:chExt cx="3183338" cy="494280"/>
          </a:xfrm>
        </p:grpSpPr>
        <p:sp>
          <p:nvSpPr>
            <p:cNvPr id="70" name="TextBox 38">
              <a:extLst>
                <a:ext uri="{FF2B5EF4-FFF2-40B4-BE49-F238E27FC236}">
                  <a16:creationId xmlns:a16="http://schemas.microsoft.com/office/drawing/2014/main" id="{E4CF2FB8-56DD-FF0D-8205-7BFF506482C7}"/>
                </a:ext>
              </a:extLst>
            </p:cNvPr>
            <p:cNvSpPr txBox="1"/>
            <p:nvPr/>
          </p:nvSpPr>
          <p:spPr>
            <a:xfrm>
              <a:off x="8114506" y="4758115"/>
              <a:ext cx="3151045" cy="442674"/>
            </a:xfrm>
            <a:prstGeom prst="roundRect">
              <a:avLst/>
            </a:prstGeom>
            <a:solidFill>
              <a:srgbClr val="24A8C2"/>
            </a:solidFill>
            <a:ln>
              <a:solidFill>
                <a:srgbClr val="2CB8AE"/>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2000" b="1" i="0" u="none" strike="noStrike" kern="0" cap="none" spc="0" normalizeH="0" baseline="0" noProof="0" dirty="0">
                <a:ln>
                  <a:noFill/>
                </a:ln>
                <a:solidFill>
                  <a:srgbClr val="82C650"/>
                </a:solidFill>
                <a:effectLst/>
                <a:uLnTx/>
                <a:uFillTx/>
                <a:latin typeface="Arial"/>
                <a:cs typeface="Arial" pitchFamily="34" charset="0"/>
              </a:endParaRPr>
            </a:p>
          </p:txBody>
        </p:sp>
        <p:sp>
          <p:nvSpPr>
            <p:cNvPr id="71" name="TextBox 39">
              <a:extLst>
                <a:ext uri="{FF2B5EF4-FFF2-40B4-BE49-F238E27FC236}">
                  <a16:creationId xmlns:a16="http://schemas.microsoft.com/office/drawing/2014/main" id="{DD08974F-E00A-1771-1AC3-FD12E882E3A6}"/>
                </a:ext>
              </a:extLst>
            </p:cNvPr>
            <p:cNvSpPr txBox="1"/>
            <p:nvPr/>
          </p:nvSpPr>
          <p:spPr>
            <a:xfrm>
              <a:off x="8082213" y="4706509"/>
              <a:ext cx="3151045" cy="442674"/>
            </a:xfrm>
            <a:prstGeom prst="roundRect">
              <a:avLst/>
            </a:prstGeom>
            <a:solidFill>
              <a:sysClr val="window" lastClr="FFFFFF"/>
            </a:solidFill>
            <a:ln w="12700">
              <a:solidFill>
                <a:srgbClr val="2CB8AE"/>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srgbClr val="2CB8AE"/>
                  </a:solidFill>
                  <a:effectLst/>
                  <a:uLnTx/>
                  <a:uFillTx/>
                  <a:latin typeface="Arial"/>
                  <a:cs typeface="Arial" pitchFamily="34" charset="0"/>
                </a:rPr>
                <a:t>opportunities</a:t>
              </a:r>
            </a:p>
          </p:txBody>
        </p:sp>
      </p:grpSp>
      <p:grpSp>
        <p:nvGrpSpPr>
          <p:cNvPr id="72" name="Group 49">
            <a:extLst>
              <a:ext uri="{FF2B5EF4-FFF2-40B4-BE49-F238E27FC236}">
                <a16:creationId xmlns:a16="http://schemas.microsoft.com/office/drawing/2014/main" id="{5AF6901D-28C3-DEC9-0FA3-928EE99B391C}"/>
              </a:ext>
            </a:extLst>
          </p:cNvPr>
          <p:cNvGrpSpPr/>
          <p:nvPr/>
        </p:nvGrpSpPr>
        <p:grpSpPr>
          <a:xfrm>
            <a:off x="859371" y="5015582"/>
            <a:ext cx="3451688" cy="494280"/>
            <a:chOff x="869475" y="4706511"/>
            <a:chExt cx="3183338" cy="494280"/>
          </a:xfrm>
        </p:grpSpPr>
        <p:sp>
          <p:nvSpPr>
            <p:cNvPr id="73" name="TextBox 34">
              <a:extLst>
                <a:ext uri="{FF2B5EF4-FFF2-40B4-BE49-F238E27FC236}">
                  <a16:creationId xmlns:a16="http://schemas.microsoft.com/office/drawing/2014/main" id="{3282088A-C944-3049-6FA2-4692771F0BEA}"/>
                </a:ext>
              </a:extLst>
            </p:cNvPr>
            <p:cNvSpPr txBox="1"/>
            <p:nvPr/>
          </p:nvSpPr>
          <p:spPr>
            <a:xfrm>
              <a:off x="901768" y="4758117"/>
              <a:ext cx="3151045" cy="442674"/>
            </a:xfrm>
            <a:prstGeom prst="roundRect">
              <a:avLst/>
            </a:prstGeom>
            <a:solidFill>
              <a:srgbClr val="5CBE7A"/>
            </a:solid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2000" b="1" i="0" u="none" strike="noStrike" kern="0" cap="none" spc="0" normalizeH="0" baseline="0" noProof="0" dirty="0">
                <a:ln>
                  <a:noFill/>
                </a:ln>
                <a:solidFill>
                  <a:srgbClr val="82C650"/>
                </a:solidFill>
                <a:effectLst/>
                <a:uLnTx/>
                <a:uFillTx/>
                <a:latin typeface="Arial"/>
                <a:cs typeface="Arial" pitchFamily="34" charset="0"/>
              </a:endParaRPr>
            </a:p>
          </p:txBody>
        </p:sp>
        <p:sp>
          <p:nvSpPr>
            <p:cNvPr id="74" name="TextBox 35">
              <a:extLst>
                <a:ext uri="{FF2B5EF4-FFF2-40B4-BE49-F238E27FC236}">
                  <a16:creationId xmlns:a16="http://schemas.microsoft.com/office/drawing/2014/main" id="{E62101EE-8D3F-1EE3-DBAB-413AEB5A4369}"/>
                </a:ext>
              </a:extLst>
            </p:cNvPr>
            <p:cNvSpPr txBox="1"/>
            <p:nvPr/>
          </p:nvSpPr>
          <p:spPr>
            <a:xfrm>
              <a:off x="869475" y="4706511"/>
              <a:ext cx="3151045" cy="442674"/>
            </a:xfrm>
            <a:prstGeom prst="roundRect">
              <a:avLst/>
            </a:prstGeom>
            <a:solidFill>
              <a:sysClr val="window" lastClr="FFFFFF"/>
            </a:solidFill>
            <a:ln w="12700">
              <a:solidFill>
                <a:srgbClr val="5CBE7A"/>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srgbClr val="5CBE7A"/>
                  </a:solidFill>
                  <a:effectLst/>
                  <a:uLnTx/>
                  <a:uFillTx/>
                  <a:latin typeface="Arial"/>
                  <a:cs typeface="Arial" pitchFamily="34" charset="0"/>
                </a:rPr>
                <a:t>Weaknesses</a:t>
              </a:r>
              <a:endParaRPr kumimoji="0" lang="ko-KR" altLang="en-US" sz="2000" b="1" i="0" u="none" strike="noStrike" kern="0" cap="none" spc="0" normalizeH="0" baseline="0" noProof="0" dirty="0">
                <a:ln>
                  <a:noFill/>
                </a:ln>
                <a:solidFill>
                  <a:srgbClr val="5CBE7A"/>
                </a:solidFill>
                <a:effectLst/>
                <a:uLnTx/>
                <a:uFillTx/>
                <a:latin typeface="Arial"/>
                <a:cs typeface="Arial" pitchFamily="34" charset="0"/>
              </a:endParaRPr>
            </a:p>
          </p:txBody>
        </p:sp>
      </p:grpSp>
      <p:grpSp>
        <p:nvGrpSpPr>
          <p:cNvPr id="75" name="Group 49">
            <a:extLst>
              <a:ext uri="{FF2B5EF4-FFF2-40B4-BE49-F238E27FC236}">
                <a16:creationId xmlns:a16="http://schemas.microsoft.com/office/drawing/2014/main" id="{3224CF19-693A-B35C-4CDE-B43B95D0B74E}"/>
              </a:ext>
            </a:extLst>
          </p:cNvPr>
          <p:cNvGrpSpPr/>
          <p:nvPr/>
        </p:nvGrpSpPr>
        <p:grpSpPr>
          <a:xfrm>
            <a:off x="861971" y="1685017"/>
            <a:ext cx="3451688" cy="494280"/>
            <a:chOff x="869475" y="4706511"/>
            <a:chExt cx="3183338" cy="494280"/>
          </a:xfrm>
        </p:grpSpPr>
        <p:sp>
          <p:nvSpPr>
            <p:cNvPr id="76" name="TextBox 34">
              <a:extLst>
                <a:ext uri="{FF2B5EF4-FFF2-40B4-BE49-F238E27FC236}">
                  <a16:creationId xmlns:a16="http://schemas.microsoft.com/office/drawing/2014/main" id="{1EBF3F70-0192-0248-FBFD-BD1569F4B824}"/>
                </a:ext>
              </a:extLst>
            </p:cNvPr>
            <p:cNvSpPr txBox="1"/>
            <p:nvPr/>
          </p:nvSpPr>
          <p:spPr>
            <a:xfrm>
              <a:off x="901768" y="4758117"/>
              <a:ext cx="3151045" cy="442674"/>
            </a:xfrm>
            <a:prstGeom prst="roundRect">
              <a:avLst/>
            </a:prstGeom>
            <a:solidFill>
              <a:srgbClr val="5CBE7A"/>
            </a:solidFill>
            <a:ln>
              <a:solidFill>
                <a:srgbClr val="82C65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2000" b="1" i="0" u="none" strike="noStrike" kern="0" cap="none" spc="0" normalizeH="0" baseline="0" noProof="0" dirty="0">
                <a:ln>
                  <a:noFill/>
                </a:ln>
                <a:solidFill>
                  <a:srgbClr val="82C650"/>
                </a:solidFill>
                <a:effectLst/>
                <a:uLnTx/>
                <a:uFillTx/>
                <a:latin typeface="Arial"/>
                <a:cs typeface="Arial" pitchFamily="34" charset="0"/>
              </a:endParaRPr>
            </a:p>
          </p:txBody>
        </p:sp>
        <p:sp>
          <p:nvSpPr>
            <p:cNvPr id="77" name="TextBox 35">
              <a:extLst>
                <a:ext uri="{FF2B5EF4-FFF2-40B4-BE49-F238E27FC236}">
                  <a16:creationId xmlns:a16="http://schemas.microsoft.com/office/drawing/2014/main" id="{9B6385F8-539C-43A2-2E41-9CBFD6B9D4DB}"/>
                </a:ext>
              </a:extLst>
            </p:cNvPr>
            <p:cNvSpPr txBox="1"/>
            <p:nvPr/>
          </p:nvSpPr>
          <p:spPr>
            <a:xfrm>
              <a:off x="869475" y="4706511"/>
              <a:ext cx="3151045" cy="442674"/>
            </a:xfrm>
            <a:prstGeom prst="roundRect">
              <a:avLst/>
            </a:prstGeom>
            <a:solidFill>
              <a:sysClr val="window" lastClr="FFFFFF"/>
            </a:solidFill>
            <a:ln w="12700">
              <a:solidFill>
                <a:srgbClr val="82C65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srgbClr val="82C650"/>
                  </a:solidFill>
                  <a:effectLst/>
                  <a:uLnTx/>
                  <a:uFillTx/>
                  <a:latin typeface="Arial"/>
                  <a:cs typeface="Arial" pitchFamily="34" charset="0"/>
                </a:rPr>
                <a:t>Strengths</a:t>
              </a:r>
            </a:p>
          </p:txBody>
        </p:sp>
      </p:grpSp>
      <p:sp>
        <p:nvSpPr>
          <p:cNvPr id="79" name="ZoneTexte 78">
            <a:extLst>
              <a:ext uri="{FF2B5EF4-FFF2-40B4-BE49-F238E27FC236}">
                <a16:creationId xmlns:a16="http://schemas.microsoft.com/office/drawing/2014/main" id="{E6092163-8A4F-1E42-BBC6-25A271064411}"/>
              </a:ext>
            </a:extLst>
          </p:cNvPr>
          <p:cNvSpPr txBox="1"/>
          <p:nvPr/>
        </p:nvSpPr>
        <p:spPr>
          <a:xfrm>
            <a:off x="634797" y="5570730"/>
            <a:ext cx="6231466" cy="646331"/>
          </a:xfrm>
          <a:prstGeom prst="rect">
            <a:avLst/>
          </a:prstGeom>
          <a:noFill/>
        </p:spPr>
        <p:txBody>
          <a:bodyPr wrap="square">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Early-stage development</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High initial funding needs and</a:t>
            </a:r>
            <a:r>
              <a:rPr lang="fr-FR" b="1" dirty="0">
                <a:latin typeface="Times New Roman" panose="02020603050405020304" pitchFamily="18" charset="0"/>
                <a:cs typeface="Times New Roman" panose="02020603050405020304" pitchFamily="18" charset="0"/>
              </a:rPr>
              <a:t> Requirements</a:t>
            </a:r>
          </a:p>
        </p:txBody>
      </p:sp>
      <p:sp>
        <p:nvSpPr>
          <p:cNvPr id="81" name="ZoneTexte 80">
            <a:extLst>
              <a:ext uri="{FF2B5EF4-FFF2-40B4-BE49-F238E27FC236}">
                <a16:creationId xmlns:a16="http://schemas.microsoft.com/office/drawing/2014/main" id="{AD280487-F095-FA12-9DE1-7D74C9313EB9}"/>
              </a:ext>
            </a:extLst>
          </p:cNvPr>
          <p:cNvSpPr txBox="1"/>
          <p:nvPr/>
        </p:nvSpPr>
        <p:spPr>
          <a:xfrm>
            <a:off x="8492912" y="2610081"/>
            <a:ext cx="6231466" cy="923330"/>
          </a:xfrm>
          <a:prstGeom prst="rect">
            <a:avLst/>
          </a:prstGeom>
          <a:noFill/>
        </p:spPr>
        <p:txBody>
          <a:bodyPr wrap="square">
            <a:spAutoFit/>
          </a:bodyPr>
          <a:lstStyle/>
          <a:p>
            <a:pPr marL="285750" indent="-285750">
              <a:buFont typeface="Arial" panose="020B0604020202020204" pitchFamily="34" charset="0"/>
              <a:buChar char="•"/>
            </a:pPr>
            <a:r>
              <a:rPr lang="fr-FR" b="1" dirty="0" err="1">
                <a:latin typeface="Times New Roman" panose="02020603050405020304" pitchFamily="18" charset="0"/>
                <a:cs typeface="Times New Roman" panose="02020603050405020304" pitchFamily="18" charset="0"/>
              </a:rPr>
              <a:t>Growth</a:t>
            </a:r>
            <a:r>
              <a:rPr lang="fr-FR" b="1" dirty="0">
                <a:latin typeface="Times New Roman" panose="02020603050405020304" pitchFamily="18" charset="0"/>
                <a:cs typeface="Times New Roman" panose="02020603050405020304" pitchFamily="18" charset="0"/>
              </a:rPr>
              <a:t> of smart agriculture</a:t>
            </a:r>
          </a:p>
          <a:p>
            <a:pPr marL="285750" indent="-285750">
              <a:buFont typeface="Arial" panose="020B0604020202020204" pitchFamily="34" charset="0"/>
              <a:buChar char="•"/>
            </a:pPr>
            <a:r>
              <a:rPr lang="fr-FR" b="1" dirty="0" err="1">
                <a:latin typeface="Times New Roman" panose="02020603050405020304" pitchFamily="18" charset="0"/>
                <a:cs typeface="Times New Roman" panose="02020603050405020304" pitchFamily="18" charset="0"/>
              </a:rPr>
              <a:t>Technological</a:t>
            </a:r>
            <a:r>
              <a:rPr lang="fr-FR" b="1" dirty="0">
                <a:latin typeface="Times New Roman" panose="02020603050405020304" pitchFamily="18" charset="0"/>
                <a:cs typeface="Times New Roman" panose="02020603050405020304" pitchFamily="18" charset="0"/>
              </a:rPr>
              <a:t> </a:t>
            </a:r>
            <a:r>
              <a:rPr lang="fr-FR" b="1" dirty="0" err="1">
                <a:latin typeface="Times New Roman" panose="02020603050405020304" pitchFamily="18" charset="0"/>
                <a:cs typeface="Times New Roman" panose="02020603050405020304" pitchFamily="18" charset="0"/>
              </a:rPr>
              <a:t>Advancements</a:t>
            </a:r>
            <a:endParaRPr lang="fr-FR"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b="1" dirty="0" err="1">
                <a:latin typeface="Times New Roman" panose="02020603050405020304" pitchFamily="18" charset="0"/>
                <a:cs typeface="Times New Roman" panose="02020603050405020304" pitchFamily="18" charset="0"/>
              </a:rPr>
              <a:t>Increasing</a:t>
            </a:r>
            <a:r>
              <a:rPr lang="fr-FR" b="1" dirty="0">
                <a:latin typeface="Times New Roman" panose="02020603050405020304" pitchFamily="18" charset="0"/>
                <a:cs typeface="Times New Roman" panose="02020603050405020304" pitchFamily="18" charset="0"/>
              </a:rPr>
              <a:t> focus on </a:t>
            </a:r>
            <a:r>
              <a:rPr lang="fr-FR" b="1" dirty="0" err="1">
                <a:latin typeface="Times New Roman" panose="02020603050405020304" pitchFamily="18" charset="0"/>
                <a:cs typeface="Times New Roman" panose="02020603050405020304" pitchFamily="18" charset="0"/>
              </a:rPr>
              <a:t>sustainability</a:t>
            </a:r>
            <a:endParaRPr lang="fr-FR" b="1" dirty="0">
              <a:latin typeface="Times New Roman" panose="02020603050405020304" pitchFamily="18" charset="0"/>
              <a:cs typeface="Times New Roman" panose="02020603050405020304" pitchFamily="18" charset="0"/>
            </a:endParaRPr>
          </a:p>
        </p:txBody>
      </p:sp>
      <p:sp>
        <p:nvSpPr>
          <p:cNvPr id="83" name="ZoneTexte 82">
            <a:extLst>
              <a:ext uri="{FF2B5EF4-FFF2-40B4-BE49-F238E27FC236}">
                <a16:creationId xmlns:a16="http://schemas.microsoft.com/office/drawing/2014/main" id="{6FABDBDF-EBA7-DF3B-E585-582A8446D0E0}"/>
              </a:ext>
            </a:extLst>
          </p:cNvPr>
          <p:cNvSpPr txBox="1"/>
          <p:nvPr/>
        </p:nvSpPr>
        <p:spPr>
          <a:xfrm>
            <a:off x="8547169" y="5598622"/>
            <a:ext cx="3724969" cy="923330"/>
          </a:xfrm>
          <a:prstGeom prst="rect">
            <a:avLst/>
          </a:prstGeom>
          <a:noFill/>
        </p:spPr>
        <p:txBody>
          <a:bodyPr wrap="square">
            <a:spAutoFit/>
          </a:bodyPr>
          <a:lstStyle/>
          <a:p>
            <a:pPr marL="285750" indent="-285750">
              <a:buFont typeface="Arial" panose="020B0604020202020204" pitchFamily="34" charset="0"/>
              <a:buChar char="•"/>
            </a:pPr>
            <a:r>
              <a:rPr lang="fr-FR" b="1" dirty="0">
                <a:latin typeface="Times New Roman" panose="02020603050405020304" pitchFamily="18" charset="0"/>
                <a:cs typeface="Times New Roman" panose="02020603050405020304" pitchFamily="18" charset="0"/>
              </a:rPr>
              <a:t>Competition</a:t>
            </a:r>
          </a:p>
          <a:p>
            <a:pPr marL="285750" indent="-285750">
              <a:buFont typeface="Arial" panose="020B0604020202020204" pitchFamily="34" charset="0"/>
              <a:buChar char="•"/>
            </a:pPr>
            <a:r>
              <a:rPr lang="fr-FR" b="1" dirty="0" err="1">
                <a:latin typeface="Times New Roman" panose="02020603050405020304" pitchFamily="18" charset="0"/>
                <a:cs typeface="Times New Roman" panose="02020603050405020304" pitchFamily="18" charset="0"/>
              </a:rPr>
              <a:t>Navigating</a:t>
            </a:r>
            <a:r>
              <a:rPr lang="fr-FR" b="1" dirty="0">
                <a:latin typeface="Times New Roman" panose="02020603050405020304" pitchFamily="18" charset="0"/>
                <a:cs typeface="Times New Roman" panose="02020603050405020304" pitchFamily="18" charset="0"/>
              </a:rPr>
              <a:t> </a:t>
            </a:r>
            <a:r>
              <a:rPr lang="fr-FR" b="1" dirty="0" err="1">
                <a:latin typeface="Times New Roman" panose="02020603050405020304" pitchFamily="18" charset="0"/>
                <a:cs typeface="Times New Roman" panose="02020603050405020304" pitchFamily="18" charset="0"/>
              </a:rPr>
              <a:t>complex</a:t>
            </a:r>
            <a:r>
              <a:rPr lang="fr-FR" b="1" dirty="0">
                <a:latin typeface="Times New Roman" panose="02020603050405020304" pitchFamily="18" charset="0"/>
                <a:cs typeface="Times New Roman" panose="02020603050405020304" pitchFamily="18" charset="0"/>
              </a:rPr>
              <a:t> </a:t>
            </a:r>
            <a:r>
              <a:rPr lang="fr-FR" b="1" dirty="0" err="1">
                <a:latin typeface="Times New Roman" panose="02020603050405020304" pitchFamily="18" charset="0"/>
                <a:cs typeface="Times New Roman" panose="02020603050405020304" pitchFamily="18" charset="0"/>
              </a:rPr>
              <a:t>regulatory</a:t>
            </a:r>
            <a:r>
              <a:rPr lang="fr-FR" b="1" dirty="0">
                <a:latin typeface="Times New Roman" panose="02020603050405020304" pitchFamily="18" charset="0"/>
                <a:cs typeface="Times New Roman" panose="02020603050405020304" pitchFamily="18" charset="0"/>
              </a:rPr>
              <a:t> </a:t>
            </a:r>
            <a:r>
              <a:rPr lang="fr-FR" b="1" dirty="0" err="1">
                <a:latin typeface="Times New Roman" panose="02020603050405020304" pitchFamily="18" charset="0"/>
                <a:cs typeface="Times New Roman" panose="02020603050405020304" pitchFamily="18" charset="0"/>
              </a:rPr>
              <a:t>landscapes</a:t>
            </a:r>
            <a:endParaRPr lang="fr-FR" b="1" dirty="0">
              <a:latin typeface="Times New Roman" panose="02020603050405020304" pitchFamily="18" charset="0"/>
              <a:cs typeface="Times New Roman" panose="02020603050405020304" pitchFamily="18" charset="0"/>
            </a:endParaRPr>
          </a:p>
        </p:txBody>
      </p:sp>
      <p:pic>
        <p:nvPicPr>
          <p:cNvPr id="9" name="Picture 8" descr="A blue and black logo&#10;&#10;Description automatically generated">
            <a:extLst>
              <a:ext uri="{FF2B5EF4-FFF2-40B4-BE49-F238E27FC236}">
                <a16:creationId xmlns:a16="http://schemas.microsoft.com/office/drawing/2014/main" id="{8B7BF1EA-CFC2-FAEA-70E0-AD4D64CB5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05" y="132087"/>
            <a:ext cx="2116183" cy="500226"/>
          </a:xfrm>
          <a:prstGeom prst="rect">
            <a:avLst/>
          </a:prstGeom>
        </p:spPr>
      </p:pic>
      <p:pic>
        <p:nvPicPr>
          <p:cNvPr id="10" name="Picture 9">
            <a:extLst>
              <a:ext uri="{FF2B5EF4-FFF2-40B4-BE49-F238E27FC236}">
                <a16:creationId xmlns:a16="http://schemas.microsoft.com/office/drawing/2014/main" id="{978EE997-5DED-1DF2-5F01-68C2D567A7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1243" y="29292"/>
            <a:ext cx="772435" cy="773983"/>
          </a:xfrm>
          <a:prstGeom prst="rect">
            <a:avLst/>
          </a:prstGeom>
        </p:spPr>
      </p:pic>
      <p:pic>
        <p:nvPicPr>
          <p:cNvPr id="11" name="Picture 10" descr="A graphic of a diagram of a water source&#10;&#10;Description automatically generated with medium confidence">
            <a:extLst>
              <a:ext uri="{FF2B5EF4-FFF2-40B4-BE49-F238E27FC236}">
                <a16:creationId xmlns:a16="http://schemas.microsoft.com/office/drawing/2014/main" id="{8FC7F715-702C-E845-4A58-B275BD4D6A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3231" y="29292"/>
            <a:ext cx="772435" cy="772435"/>
          </a:xfrm>
          <a:prstGeom prst="rect">
            <a:avLst/>
          </a:prstGeom>
        </p:spPr>
      </p:pic>
      <p:grpSp>
        <p:nvGrpSpPr>
          <p:cNvPr id="12" name="Groupe 44">
            <a:extLst>
              <a:ext uri="{FF2B5EF4-FFF2-40B4-BE49-F238E27FC236}">
                <a16:creationId xmlns:a16="http://schemas.microsoft.com/office/drawing/2014/main" id="{A6EEA7C0-CFA5-0970-1C39-66039D57AB99}"/>
              </a:ext>
            </a:extLst>
          </p:cNvPr>
          <p:cNvGrpSpPr/>
          <p:nvPr/>
        </p:nvGrpSpPr>
        <p:grpSpPr>
          <a:xfrm>
            <a:off x="211303" y="6469319"/>
            <a:ext cx="12228754" cy="313971"/>
            <a:chOff x="237820" y="6456145"/>
            <a:chExt cx="12228754" cy="313971"/>
          </a:xfrm>
        </p:grpSpPr>
        <p:sp>
          <p:nvSpPr>
            <p:cNvPr id="13" name="ZoneTexte 45">
              <a:extLst>
                <a:ext uri="{FF2B5EF4-FFF2-40B4-BE49-F238E27FC236}">
                  <a16:creationId xmlns:a16="http://schemas.microsoft.com/office/drawing/2014/main" id="{4C3C94A5-6F90-383D-4ED0-8D31693AD0F5}"/>
                </a:ext>
              </a:extLst>
            </p:cNvPr>
            <p:cNvSpPr txBox="1"/>
            <p:nvPr/>
          </p:nvSpPr>
          <p:spPr>
            <a:xfrm>
              <a:off x="237820" y="6462339"/>
              <a:ext cx="4582978" cy="307777"/>
            </a:xfrm>
            <a:prstGeom prst="rect">
              <a:avLst/>
            </a:prstGeom>
            <a:noFill/>
          </p:spPr>
          <p:txBody>
            <a:bodyPr wrap="square" rtlCol="0">
              <a:spAutoFit/>
            </a:bodyPr>
            <a:lstStyle/>
            <a:p>
              <a:r>
                <a:rPr lang="en-US" sz="1400" b="0" i="0" dirty="0" err="1">
                  <a:solidFill>
                    <a:srgbClr val="632B2B"/>
                  </a:solidFill>
                  <a:effectLst/>
                  <a:latin typeface="Montserrat-Regular"/>
                </a:rPr>
                <a:t>MoroccoAI</a:t>
              </a:r>
              <a:endParaRPr lang="en-US" sz="1400" b="0" i="0" dirty="0">
                <a:solidFill>
                  <a:srgbClr val="632B2B"/>
                </a:solidFill>
                <a:effectLst/>
                <a:latin typeface="Montserrat-Regular"/>
              </a:endParaRPr>
            </a:p>
          </p:txBody>
        </p:sp>
        <p:sp>
          <p:nvSpPr>
            <p:cNvPr id="15" name="ZoneTexte 46">
              <a:extLst>
                <a:ext uri="{FF2B5EF4-FFF2-40B4-BE49-F238E27FC236}">
                  <a16:creationId xmlns:a16="http://schemas.microsoft.com/office/drawing/2014/main" id="{5B55B9FA-AAA0-1367-A15E-A5BD13949E8E}"/>
                </a:ext>
              </a:extLst>
            </p:cNvPr>
            <p:cNvSpPr txBox="1"/>
            <p:nvPr/>
          </p:nvSpPr>
          <p:spPr>
            <a:xfrm>
              <a:off x="6805666" y="6460690"/>
              <a:ext cx="2303687" cy="307777"/>
            </a:xfrm>
            <a:prstGeom prst="rect">
              <a:avLst/>
            </a:prstGeom>
            <a:noFill/>
          </p:spPr>
          <p:txBody>
            <a:bodyPr wrap="square">
              <a:spAutoFit/>
            </a:bodyPr>
            <a:lstStyle/>
            <a:p>
              <a:r>
                <a:rPr lang="en-US" sz="1400" b="0" i="0" dirty="0">
                  <a:solidFill>
                    <a:srgbClr val="202124"/>
                  </a:solidFill>
                  <a:effectLst/>
                  <a:latin typeface="Montserrat-Regular"/>
                </a:rPr>
                <a:t>AQUASHARING</a:t>
              </a:r>
              <a:endParaRPr lang="fr-FR" sz="1400" dirty="0"/>
            </a:p>
          </p:txBody>
        </p:sp>
        <p:sp>
          <p:nvSpPr>
            <p:cNvPr id="17" name="ZoneTexte 47">
              <a:extLst>
                <a:ext uri="{FF2B5EF4-FFF2-40B4-BE49-F238E27FC236}">
                  <a16:creationId xmlns:a16="http://schemas.microsoft.com/office/drawing/2014/main" id="{6C4D359B-B51B-4C0D-08CD-4216E20D75FD}"/>
                </a:ext>
              </a:extLst>
            </p:cNvPr>
            <p:cNvSpPr txBox="1"/>
            <p:nvPr/>
          </p:nvSpPr>
          <p:spPr>
            <a:xfrm>
              <a:off x="11094221" y="6456145"/>
              <a:ext cx="1372353" cy="307777"/>
            </a:xfrm>
            <a:prstGeom prst="rect">
              <a:avLst/>
            </a:prstGeom>
            <a:noFill/>
          </p:spPr>
          <p:txBody>
            <a:bodyPr wrap="square">
              <a:spAutoFit/>
            </a:bodyPr>
            <a:lstStyle/>
            <a:p>
              <a:r>
                <a:rPr lang="fr-FR" sz="1400" dirty="0"/>
                <a:t>5</a:t>
              </a:r>
            </a:p>
          </p:txBody>
        </p:sp>
      </p:grpSp>
    </p:spTree>
    <p:extLst>
      <p:ext uri="{BB962C8B-B14F-4D97-AF65-F5344CB8AC3E}">
        <p14:creationId xmlns:p14="http://schemas.microsoft.com/office/powerpoint/2010/main" val="2305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10" presetClass="entr" presetSubtype="0" fill="hold"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500"/>
                                        <p:tgtEl>
                                          <p:spTgt spid="8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10" presetClass="entr" presetSubtype="0"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79" grpId="0"/>
      <p:bldP spid="81" grpId="0"/>
      <p:bldP spid="8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 8">
            <a:extLst>
              <a:ext uri="{FF2B5EF4-FFF2-40B4-BE49-F238E27FC236}">
                <a16:creationId xmlns:a16="http://schemas.microsoft.com/office/drawing/2014/main" id="{86DEDB44-05A0-17D8-3D02-0AC6ABCF8E16}"/>
              </a:ext>
            </a:extLst>
          </p:cNvPr>
          <p:cNvGrpSpPr/>
          <p:nvPr/>
        </p:nvGrpSpPr>
        <p:grpSpPr>
          <a:xfrm>
            <a:off x="2821077" y="2347894"/>
            <a:ext cx="6590937" cy="4092771"/>
            <a:chOff x="2800532" y="2628136"/>
            <a:chExt cx="6590937" cy="4092771"/>
          </a:xfrm>
        </p:grpSpPr>
        <p:graphicFrame>
          <p:nvGraphicFramePr>
            <p:cNvPr id="33" name="Chart 2">
              <a:extLst>
                <a:ext uri="{FF2B5EF4-FFF2-40B4-BE49-F238E27FC236}">
                  <a16:creationId xmlns:a16="http://schemas.microsoft.com/office/drawing/2014/main" id="{AEC53CE5-4172-AD69-7171-18BE8DCC3E54}"/>
                </a:ext>
              </a:extLst>
            </p:cNvPr>
            <p:cNvGraphicFramePr/>
            <p:nvPr>
              <p:extLst>
                <p:ext uri="{D42A27DB-BD31-4B8C-83A1-F6EECF244321}">
                  <p14:modId xmlns:p14="http://schemas.microsoft.com/office/powerpoint/2010/main" val="3500884330"/>
                </p:ext>
              </p:extLst>
            </p:nvPr>
          </p:nvGraphicFramePr>
          <p:xfrm>
            <a:off x="2800532" y="3337627"/>
            <a:ext cx="6590937" cy="3383280"/>
          </p:xfrm>
          <a:graphic>
            <a:graphicData uri="http://schemas.openxmlformats.org/drawingml/2006/chart">
              <c:chart xmlns:c="http://schemas.openxmlformats.org/drawingml/2006/chart" xmlns:r="http://schemas.openxmlformats.org/officeDocument/2006/relationships" r:id="rId3"/>
            </a:graphicData>
          </a:graphic>
        </p:graphicFrame>
        <p:sp>
          <p:nvSpPr>
            <p:cNvPr id="34" name="Rectangle 14">
              <a:extLst>
                <a:ext uri="{FF2B5EF4-FFF2-40B4-BE49-F238E27FC236}">
                  <a16:creationId xmlns:a16="http://schemas.microsoft.com/office/drawing/2014/main" id="{AF19CD5D-464B-72CC-00FB-3937C46D3047}"/>
                </a:ext>
              </a:extLst>
            </p:cNvPr>
            <p:cNvSpPr/>
            <p:nvPr/>
          </p:nvSpPr>
          <p:spPr>
            <a:xfrm>
              <a:off x="5560882" y="3972700"/>
              <a:ext cx="1098490" cy="1098486"/>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rgbClr val="5CBE7A"/>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prstClr val="white"/>
                </a:solidFill>
                <a:effectLst/>
                <a:uLnTx/>
                <a:uFillTx/>
                <a:latin typeface="Arial"/>
                <a:cs typeface="+mn-cs"/>
              </a:endParaRPr>
            </a:p>
          </p:txBody>
        </p:sp>
        <p:sp>
          <p:nvSpPr>
            <p:cNvPr id="35" name="Rectangle 41">
              <a:extLst>
                <a:ext uri="{FF2B5EF4-FFF2-40B4-BE49-F238E27FC236}">
                  <a16:creationId xmlns:a16="http://schemas.microsoft.com/office/drawing/2014/main" id="{0DDC1C14-464F-4222-D18B-9ED2868BF0D0}"/>
                </a:ext>
              </a:extLst>
            </p:cNvPr>
            <p:cNvSpPr>
              <a:spLocks/>
            </p:cNvSpPr>
            <p:nvPr/>
          </p:nvSpPr>
          <p:spPr>
            <a:xfrm>
              <a:off x="7632072" y="3199519"/>
              <a:ext cx="1185931" cy="1185928"/>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rgbClr val="2CB8AE"/>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1" b="0" i="0" u="none" strike="noStrike" kern="0" cap="none" spc="0" normalizeH="0" baseline="0" noProof="0">
                <a:ln>
                  <a:noFill/>
                </a:ln>
                <a:solidFill>
                  <a:prstClr val="white"/>
                </a:solidFill>
                <a:effectLst/>
                <a:uLnTx/>
                <a:uFillTx/>
                <a:latin typeface="Arial"/>
                <a:cs typeface="+mn-cs"/>
              </a:endParaRPr>
            </a:p>
          </p:txBody>
        </p:sp>
        <p:sp>
          <p:nvSpPr>
            <p:cNvPr id="36" name="Freeform: Shape 7">
              <a:extLst>
                <a:ext uri="{FF2B5EF4-FFF2-40B4-BE49-F238E27FC236}">
                  <a16:creationId xmlns:a16="http://schemas.microsoft.com/office/drawing/2014/main" id="{71BB09EA-4A5D-5EBD-27E5-31BC335C3AB2}"/>
                </a:ext>
              </a:extLst>
            </p:cNvPr>
            <p:cNvSpPr/>
            <p:nvPr/>
          </p:nvSpPr>
          <p:spPr>
            <a:xfrm>
              <a:off x="3291631" y="2628136"/>
              <a:ext cx="1389009" cy="1075119"/>
            </a:xfrm>
            <a:custGeom>
              <a:avLst/>
              <a:gdLst>
                <a:gd name="connsiteX0" fmla="*/ 1573462 w 3107713"/>
                <a:gd name="connsiteY0" fmla="*/ 1230810 h 2405430"/>
                <a:gd name="connsiteX1" fmla="*/ 1573462 w 3107713"/>
                <a:gd name="connsiteY1" fmla="*/ 1540156 h 2405430"/>
                <a:gd name="connsiteX2" fmla="*/ 1882808 w 3107713"/>
                <a:gd name="connsiteY2" fmla="*/ 1540156 h 2405430"/>
                <a:gd name="connsiteX3" fmla="*/ 1882808 w 3107713"/>
                <a:gd name="connsiteY3" fmla="*/ 1230810 h 2405430"/>
                <a:gd name="connsiteX4" fmla="*/ 1220371 w 3107713"/>
                <a:gd name="connsiteY4" fmla="*/ 1230810 h 2405430"/>
                <a:gd name="connsiteX5" fmla="*/ 1220371 w 3107713"/>
                <a:gd name="connsiteY5" fmla="*/ 1540156 h 2405430"/>
                <a:gd name="connsiteX6" fmla="*/ 1529717 w 3107713"/>
                <a:gd name="connsiteY6" fmla="*/ 1540156 h 2405430"/>
                <a:gd name="connsiteX7" fmla="*/ 1529717 w 3107713"/>
                <a:gd name="connsiteY7" fmla="*/ 1230810 h 2405430"/>
                <a:gd name="connsiteX8" fmla="*/ 1573462 w 3107713"/>
                <a:gd name="connsiteY8" fmla="*/ 861315 h 2405430"/>
                <a:gd name="connsiteX9" fmla="*/ 1573462 w 3107713"/>
                <a:gd name="connsiteY9" fmla="*/ 1170661 h 2405430"/>
                <a:gd name="connsiteX10" fmla="*/ 1882808 w 3107713"/>
                <a:gd name="connsiteY10" fmla="*/ 1170661 h 2405430"/>
                <a:gd name="connsiteX11" fmla="*/ 1882808 w 3107713"/>
                <a:gd name="connsiteY11" fmla="*/ 861315 h 2405430"/>
                <a:gd name="connsiteX12" fmla="*/ 1220371 w 3107713"/>
                <a:gd name="connsiteY12" fmla="*/ 861315 h 2405430"/>
                <a:gd name="connsiteX13" fmla="*/ 1220371 w 3107713"/>
                <a:gd name="connsiteY13" fmla="*/ 1170661 h 2405430"/>
                <a:gd name="connsiteX14" fmla="*/ 1529717 w 3107713"/>
                <a:gd name="connsiteY14" fmla="*/ 1170661 h 2405430"/>
                <a:gd name="connsiteX15" fmla="*/ 1529717 w 3107713"/>
                <a:gd name="connsiteY15" fmla="*/ 861315 h 2405430"/>
                <a:gd name="connsiteX16" fmla="*/ 1554853 w 3107713"/>
                <a:gd name="connsiteY16" fmla="*/ 0 h 2405430"/>
                <a:gd name="connsiteX17" fmla="*/ 1709041 w 3107713"/>
                <a:gd name="connsiteY17" fmla="*/ 68657 h 2405430"/>
                <a:gd name="connsiteX18" fmla="*/ 2030222 w 3107713"/>
                <a:gd name="connsiteY18" fmla="*/ 299844 h 2405430"/>
                <a:gd name="connsiteX19" fmla="*/ 2101595 w 3107713"/>
                <a:gd name="connsiteY19" fmla="*/ 268813 h 2405430"/>
                <a:gd name="connsiteX20" fmla="*/ 2241239 w 3107713"/>
                <a:gd name="connsiteY20" fmla="*/ 133823 h 2405430"/>
                <a:gd name="connsiteX21" fmla="*/ 2380880 w 3107713"/>
                <a:gd name="connsiteY21" fmla="*/ 133823 h 2405430"/>
                <a:gd name="connsiteX22" fmla="*/ 2486388 w 3107713"/>
                <a:gd name="connsiteY22" fmla="*/ 239331 h 2405430"/>
                <a:gd name="connsiteX23" fmla="*/ 2484837 w 3107713"/>
                <a:gd name="connsiteY23" fmla="*/ 526377 h 2405430"/>
                <a:gd name="connsiteX24" fmla="*/ 2571726 w 3107713"/>
                <a:gd name="connsiteY24" fmla="*/ 690844 h 2405430"/>
                <a:gd name="connsiteX25" fmla="*/ 3013930 w 3107713"/>
                <a:gd name="connsiteY25" fmla="*/ 1005818 h 2405430"/>
                <a:gd name="connsiteX26" fmla="*/ 3107024 w 3107713"/>
                <a:gd name="connsiteY26" fmla="*/ 1131497 h 2405430"/>
                <a:gd name="connsiteX27" fmla="*/ 3041858 w 3107713"/>
                <a:gd name="connsiteY27" fmla="*/ 1271140 h 2405430"/>
                <a:gd name="connsiteX28" fmla="*/ 2843256 w 3107713"/>
                <a:gd name="connsiteY28" fmla="*/ 1271140 h 2405430"/>
                <a:gd name="connsiteX29" fmla="*/ 2577934 w 3107713"/>
                <a:gd name="connsiteY29" fmla="*/ 1083398 h 2405430"/>
                <a:gd name="connsiteX30" fmla="*/ 2500354 w 3107713"/>
                <a:gd name="connsiteY30" fmla="*/ 1041505 h 2405430"/>
                <a:gd name="connsiteX31" fmla="*/ 2486388 w 3107713"/>
                <a:gd name="connsiteY31" fmla="*/ 1126841 h 2405430"/>
                <a:gd name="connsiteX32" fmla="*/ 2486388 w 3107713"/>
                <a:gd name="connsiteY32" fmla="*/ 1688518 h 2405430"/>
                <a:gd name="connsiteX33" fmla="*/ 2486388 w 3107713"/>
                <a:gd name="connsiteY33" fmla="*/ 2254849 h 2405430"/>
                <a:gd name="connsiteX34" fmla="*/ 2343642 w 3107713"/>
                <a:gd name="connsiteY34" fmla="*/ 2403802 h 2405430"/>
                <a:gd name="connsiteX35" fmla="*/ 1909197 w 3107713"/>
                <a:gd name="connsiteY35" fmla="*/ 2405353 h 2405430"/>
                <a:gd name="connsiteX36" fmla="*/ 1833168 w 3107713"/>
                <a:gd name="connsiteY36" fmla="*/ 2327773 h 2405430"/>
                <a:gd name="connsiteX37" fmla="*/ 1834722 w 3107713"/>
                <a:gd name="connsiteY37" fmla="*/ 1939875 h 2405430"/>
                <a:gd name="connsiteX38" fmla="*/ 1741625 w 3107713"/>
                <a:gd name="connsiteY38" fmla="*/ 1842124 h 2405430"/>
                <a:gd name="connsiteX39" fmla="*/ 1369244 w 3107713"/>
                <a:gd name="connsiteY39" fmla="*/ 1842124 h 2405430"/>
                <a:gd name="connsiteX40" fmla="*/ 1276150 w 3107713"/>
                <a:gd name="connsiteY40" fmla="*/ 1939875 h 2405430"/>
                <a:gd name="connsiteX41" fmla="*/ 1277701 w 3107713"/>
                <a:gd name="connsiteY41" fmla="*/ 2327773 h 2405430"/>
                <a:gd name="connsiteX42" fmla="*/ 1200121 w 3107713"/>
                <a:gd name="connsiteY42" fmla="*/ 2403802 h 2405430"/>
                <a:gd name="connsiteX43" fmla="*/ 773434 w 3107713"/>
                <a:gd name="connsiteY43" fmla="*/ 2402251 h 2405430"/>
                <a:gd name="connsiteX44" fmla="*/ 624481 w 3107713"/>
                <a:gd name="connsiteY44" fmla="*/ 2251744 h 2405430"/>
                <a:gd name="connsiteX45" fmla="*/ 622930 w 3107713"/>
                <a:gd name="connsiteY45" fmla="*/ 1111327 h 2405430"/>
                <a:gd name="connsiteX46" fmla="*/ 607413 w 3107713"/>
                <a:gd name="connsiteY46" fmla="*/ 1041505 h 2405430"/>
                <a:gd name="connsiteX47" fmla="*/ 548452 w 3107713"/>
                <a:gd name="connsiteY47" fmla="*/ 1072535 h 2405430"/>
                <a:gd name="connsiteX48" fmla="*/ 290888 w 3107713"/>
                <a:gd name="connsiteY48" fmla="*/ 1258726 h 2405430"/>
                <a:gd name="connsiteX49" fmla="*/ 152798 w 3107713"/>
                <a:gd name="connsiteY49" fmla="*/ 1300620 h 2405430"/>
                <a:gd name="connsiteX50" fmla="*/ 6947 w 3107713"/>
                <a:gd name="connsiteY50" fmla="*/ 1192009 h 2405430"/>
                <a:gd name="connsiteX51" fmla="*/ 67460 w 3107713"/>
                <a:gd name="connsiteY51" fmla="*/ 1029090 h 2405430"/>
                <a:gd name="connsiteX52" fmla="*/ 557761 w 3107713"/>
                <a:gd name="connsiteY52" fmla="*/ 675330 h 2405430"/>
                <a:gd name="connsiteX53" fmla="*/ 1401828 w 3107713"/>
                <a:gd name="connsiteY53" fmla="*/ 68657 h 2405430"/>
                <a:gd name="connsiteX54" fmla="*/ 1554853 w 3107713"/>
                <a:gd name="connsiteY54" fmla="*/ 0 h 240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107713" h="2405430">
                  <a:moveTo>
                    <a:pt x="1573462" y="1230810"/>
                  </a:moveTo>
                  <a:lnTo>
                    <a:pt x="1573462" y="1540156"/>
                  </a:lnTo>
                  <a:lnTo>
                    <a:pt x="1882808" y="1540156"/>
                  </a:lnTo>
                  <a:lnTo>
                    <a:pt x="1882808" y="1230810"/>
                  </a:lnTo>
                  <a:close/>
                  <a:moveTo>
                    <a:pt x="1220371" y="1230810"/>
                  </a:moveTo>
                  <a:lnTo>
                    <a:pt x="1220371" y="1540156"/>
                  </a:lnTo>
                  <a:lnTo>
                    <a:pt x="1529717" y="1540156"/>
                  </a:lnTo>
                  <a:lnTo>
                    <a:pt x="1529717" y="1230810"/>
                  </a:lnTo>
                  <a:close/>
                  <a:moveTo>
                    <a:pt x="1573462" y="861315"/>
                  </a:moveTo>
                  <a:lnTo>
                    <a:pt x="1573462" y="1170661"/>
                  </a:lnTo>
                  <a:lnTo>
                    <a:pt x="1882808" y="1170661"/>
                  </a:lnTo>
                  <a:lnTo>
                    <a:pt x="1882808" y="861315"/>
                  </a:lnTo>
                  <a:close/>
                  <a:moveTo>
                    <a:pt x="1220371" y="861315"/>
                  </a:moveTo>
                  <a:lnTo>
                    <a:pt x="1220371" y="1170661"/>
                  </a:lnTo>
                  <a:lnTo>
                    <a:pt x="1529717" y="1170661"/>
                  </a:lnTo>
                  <a:lnTo>
                    <a:pt x="1529717" y="861315"/>
                  </a:lnTo>
                  <a:close/>
                  <a:moveTo>
                    <a:pt x="1554853" y="0"/>
                  </a:moveTo>
                  <a:cubicBezTo>
                    <a:pt x="1599267" y="0"/>
                    <a:pt x="1643875" y="22886"/>
                    <a:pt x="1709041" y="68657"/>
                  </a:cubicBezTo>
                  <a:cubicBezTo>
                    <a:pt x="1816101" y="144686"/>
                    <a:pt x="1923163" y="222264"/>
                    <a:pt x="2030222" y="299844"/>
                  </a:cubicBezTo>
                  <a:cubicBezTo>
                    <a:pt x="2075218" y="332428"/>
                    <a:pt x="2098490" y="341737"/>
                    <a:pt x="2101595" y="268813"/>
                  </a:cubicBezTo>
                  <a:cubicBezTo>
                    <a:pt x="2106248" y="152442"/>
                    <a:pt x="2129523" y="133823"/>
                    <a:pt x="2241239" y="133823"/>
                  </a:cubicBezTo>
                  <a:cubicBezTo>
                    <a:pt x="2287786" y="133823"/>
                    <a:pt x="2334333" y="133823"/>
                    <a:pt x="2380880" y="133823"/>
                  </a:cubicBezTo>
                  <a:cubicBezTo>
                    <a:pt x="2450702" y="133823"/>
                    <a:pt x="2486388" y="169509"/>
                    <a:pt x="2486388" y="239331"/>
                  </a:cubicBezTo>
                  <a:cubicBezTo>
                    <a:pt x="2486388" y="335530"/>
                    <a:pt x="2492595" y="431729"/>
                    <a:pt x="2484837" y="526377"/>
                  </a:cubicBezTo>
                  <a:cubicBezTo>
                    <a:pt x="2478630" y="603955"/>
                    <a:pt x="2509663" y="648951"/>
                    <a:pt x="2571726" y="690844"/>
                  </a:cubicBezTo>
                  <a:cubicBezTo>
                    <a:pt x="2720680" y="793250"/>
                    <a:pt x="2866528" y="900310"/>
                    <a:pt x="3013930" y="1005818"/>
                  </a:cubicBezTo>
                  <a:cubicBezTo>
                    <a:pt x="3058926" y="1038402"/>
                    <a:pt x="3102370" y="1069433"/>
                    <a:pt x="3107024" y="1131497"/>
                  </a:cubicBezTo>
                  <a:cubicBezTo>
                    <a:pt x="3111680" y="1190458"/>
                    <a:pt x="3093061" y="1240107"/>
                    <a:pt x="3041858" y="1271140"/>
                  </a:cubicBezTo>
                  <a:cubicBezTo>
                    <a:pt x="2976692" y="1311480"/>
                    <a:pt x="2906870" y="1313031"/>
                    <a:pt x="2843256" y="1271140"/>
                  </a:cubicBezTo>
                  <a:cubicBezTo>
                    <a:pt x="2753264" y="1212179"/>
                    <a:pt x="2666374" y="1145462"/>
                    <a:pt x="2577934" y="1083398"/>
                  </a:cubicBezTo>
                  <a:cubicBezTo>
                    <a:pt x="2553108" y="1066331"/>
                    <a:pt x="2528282" y="1029090"/>
                    <a:pt x="2500354" y="1041505"/>
                  </a:cubicBezTo>
                  <a:cubicBezTo>
                    <a:pt x="2469321" y="1055468"/>
                    <a:pt x="2486388" y="1097361"/>
                    <a:pt x="2486388" y="1126841"/>
                  </a:cubicBezTo>
                  <a:cubicBezTo>
                    <a:pt x="2484837" y="1316136"/>
                    <a:pt x="2486388" y="1502327"/>
                    <a:pt x="2486388" y="1688518"/>
                  </a:cubicBezTo>
                  <a:cubicBezTo>
                    <a:pt x="2486388" y="1877811"/>
                    <a:pt x="2486388" y="2065553"/>
                    <a:pt x="2486388" y="2254849"/>
                  </a:cubicBezTo>
                  <a:cubicBezTo>
                    <a:pt x="2486388" y="2361908"/>
                    <a:pt x="2449151" y="2402251"/>
                    <a:pt x="2343642" y="2403802"/>
                  </a:cubicBezTo>
                  <a:cubicBezTo>
                    <a:pt x="2199345" y="2405353"/>
                    <a:pt x="2053494" y="2402251"/>
                    <a:pt x="1909197" y="2405353"/>
                  </a:cubicBezTo>
                  <a:cubicBezTo>
                    <a:pt x="1851790" y="2406904"/>
                    <a:pt x="1831617" y="2385183"/>
                    <a:pt x="1833168" y="2327773"/>
                  </a:cubicBezTo>
                  <a:cubicBezTo>
                    <a:pt x="1836273" y="2198992"/>
                    <a:pt x="1831617" y="2068658"/>
                    <a:pt x="1834722" y="1939875"/>
                  </a:cubicBezTo>
                  <a:cubicBezTo>
                    <a:pt x="1836273" y="1871606"/>
                    <a:pt x="1812998" y="1840573"/>
                    <a:pt x="1741625" y="1842124"/>
                  </a:cubicBezTo>
                  <a:cubicBezTo>
                    <a:pt x="1617498" y="1845229"/>
                    <a:pt x="1493371" y="1845229"/>
                    <a:pt x="1369244" y="1842124"/>
                  </a:cubicBezTo>
                  <a:cubicBezTo>
                    <a:pt x="1296320" y="1840573"/>
                    <a:pt x="1274596" y="1873158"/>
                    <a:pt x="1276150" y="1939875"/>
                  </a:cubicBezTo>
                  <a:cubicBezTo>
                    <a:pt x="1279252" y="2068658"/>
                    <a:pt x="1274596" y="2198992"/>
                    <a:pt x="1277701" y="2327773"/>
                  </a:cubicBezTo>
                  <a:cubicBezTo>
                    <a:pt x="1279252" y="2385183"/>
                    <a:pt x="1257528" y="2405353"/>
                    <a:pt x="1200121" y="2403802"/>
                  </a:cubicBezTo>
                  <a:cubicBezTo>
                    <a:pt x="1057375" y="2400697"/>
                    <a:pt x="916180" y="2403802"/>
                    <a:pt x="773434" y="2402251"/>
                  </a:cubicBezTo>
                  <a:cubicBezTo>
                    <a:pt x="661719" y="2400697"/>
                    <a:pt x="624481" y="2363459"/>
                    <a:pt x="624481" y="2251744"/>
                  </a:cubicBezTo>
                  <a:cubicBezTo>
                    <a:pt x="624481" y="1871606"/>
                    <a:pt x="624481" y="1491467"/>
                    <a:pt x="622930" y="1111327"/>
                  </a:cubicBezTo>
                  <a:cubicBezTo>
                    <a:pt x="622930" y="1088052"/>
                    <a:pt x="636893" y="1053916"/>
                    <a:pt x="607413" y="1041505"/>
                  </a:cubicBezTo>
                  <a:cubicBezTo>
                    <a:pt x="585692" y="1032195"/>
                    <a:pt x="567071" y="1058572"/>
                    <a:pt x="548452" y="1072535"/>
                  </a:cubicBezTo>
                  <a:cubicBezTo>
                    <a:pt x="461565" y="1134599"/>
                    <a:pt x="376227" y="1195111"/>
                    <a:pt x="290888" y="1258726"/>
                  </a:cubicBezTo>
                  <a:cubicBezTo>
                    <a:pt x="248995" y="1289759"/>
                    <a:pt x="203999" y="1306827"/>
                    <a:pt x="152798" y="1300620"/>
                  </a:cubicBezTo>
                  <a:cubicBezTo>
                    <a:pt x="82976" y="1292861"/>
                    <a:pt x="27117" y="1263382"/>
                    <a:pt x="6947" y="1192009"/>
                  </a:cubicBezTo>
                  <a:cubicBezTo>
                    <a:pt x="-13223" y="1125289"/>
                    <a:pt x="11603" y="1069433"/>
                    <a:pt x="67460" y="1029090"/>
                  </a:cubicBezTo>
                  <a:cubicBezTo>
                    <a:pt x="230376" y="911170"/>
                    <a:pt x="393294" y="793250"/>
                    <a:pt x="557761" y="675330"/>
                  </a:cubicBezTo>
                  <a:cubicBezTo>
                    <a:pt x="838600" y="472072"/>
                    <a:pt x="1119438" y="270364"/>
                    <a:pt x="1401828" y="68657"/>
                  </a:cubicBezTo>
                  <a:cubicBezTo>
                    <a:pt x="1466219" y="22886"/>
                    <a:pt x="1510439" y="0"/>
                    <a:pt x="1554853" y="0"/>
                  </a:cubicBezTo>
                  <a:close/>
                </a:path>
              </a:pathLst>
            </a:custGeom>
            <a:solidFill>
              <a:srgbClr val="82C650"/>
            </a:solidFill>
            <a:ln w="5876"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ndParaRPr>
            </a:p>
          </p:txBody>
        </p:sp>
      </p:grpSp>
      <p:sp>
        <p:nvSpPr>
          <p:cNvPr id="49" name="TextBox 15">
            <a:extLst>
              <a:ext uri="{FF2B5EF4-FFF2-40B4-BE49-F238E27FC236}">
                <a16:creationId xmlns:a16="http://schemas.microsoft.com/office/drawing/2014/main" id="{9649297D-0E08-BBDC-6625-E2666A5C5F2A}"/>
              </a:ext>
            </a:extLst>
          </p:cNvPr>
          <p:cNvSpPr txBox="1"/>
          <p:nvPr/>
        </p:nvSpPr>
        <p:spPr>
          <a:xfrm>
            <a:off x="5200951" y="1972787"/>
            <a:ext cx="2222377" cy="783193"/>
          </a:xfrm>
          <a:prstGeom prst="roundRect">
            <a:avLst/>
          </a:prstGeom>
          <a:solidFill>
            <a:sysClr val="window" lastClr="FFFFFF"/>
          </a:solidFill>
          <a:ln w="12700">
            <a:solidFill>
              <a:srgbClr val="74C88E"/>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srgbClr val="74C88E"/>
                </a:solidFill>
                <a:effectLst/>
                <a:uLnTx/>
                <a:uFillTx/>
                <a:latin typeface="Arial"/>
                <a:cs typeface="Arial" pitchFamily="34" charset="0"/>
              </a:rPr>
              <a:t>Market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srgbClr val="74C88E"/>
                </a:solidFill>
                <a:effectLst/>
                <a:uLnTx/>
                <a:uFillTx/>
                <a:latin typeface="Arial"/>
                <a:cs typeface="Arial" pitchFamily="34" charset="0"/>
              </a:rPr>
              <a:t>Potential</a:t>
            </a:r>
            <a:endParaRPr kumimoji="0" lang="ko-KR" altLang="en-US" sz="2000" b="1" i="0" u="none" strike="noStrike" kern="0" cap="none" spc="0" normalizeH="0" baseline="0" noProof="0" dirty="0">
              <a:ln>
                <a:noFill/>
              </a:ln>
              <a:solidFill>
                <a:srgbClr val="74C88E"/>
              </a:solidFill>
              <a:effectLst/>
              <a:uLnTx/>
              <a:uFillTx/>
              <a:latin typeface="Arial"/>
              <a:cs typeface="Arial" pitchFamily="34" charset="0"/>
            </a:endParaRPr>
          </a:p>
        </p:txBody>
      </p:sp>
      <p:grpSp>
        <p:nvGrpSpPr>
          <p:cNvPr id="51" name="Group 22">
            <a:extLst>
              <a:ext uri="{FF2B5EF4-FFF2-40B4-BE49-F238E27FC236}">
                <a16:creationId xmlns:a16="http://schemas.microsoft.com/office/drawing/2014/main" id="{F0C571D7-DF44-89C4-B639-D6C7B5185C62}"/>
              </a:ext>
            </a:extLst>
          </p:cNvPr>
          <p:cNvGrpSpPr/>
          <p:nvPr/>
        </p:nvGrpSpPr>
        <p:grpSpPr>
          <a:xfrm>
            <a:off x="510632" y="3974412"/>
            <a:ext cx="2352757" cy="783193"/>
            <a:chOff x="869475" y="1735111"/>
            <a:chExt cx="3183338" cy="485220"/>
          </a:xfrm>
        </p:grpSpPr>
        <p:sp>
          <p:nvSpPr>
            <p:cNvPr id="53" name="TextBox 24">
              <a:extLst>
                <a:ext uri="{FF2B5EF4-FFF2-40B4-BE49-F238E27FC236}">
                  <a16:creationId xmlns:a16="http://schemas.microsoft.com/office/drawing/2014/main" id="{E6AA204C-C762-B9AB-F7DF-07245885A85F}"/>
                </a:ext>
              </a:extLst>
            </p:cNvPr>
            <p:cNvSpPr txBox="1"/>
            <p:nvPr/>
          </p:nvSpPr>
          <p:spPr>
            <a:xfrm>
              <a:off x="901768" y="1786717"/>
              <a:ext cx="3151045" cy="306467"/>
            </a:xfrm>
            <a:prstGeom prst="roundRect">
              <a:avLst/>
            </a:prstGeom>
            <a:solidFill>
              <a:srgbClr val="82C650"/>
            </a:solidFill>
            <a:ln>
              <a:noFill/>
            </a:ln>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ko-KR" altLang="en-US" sz="1200" b="1" i="0" u="none" strike="noStrike" kern="0" cap="none" spc="0" normalizeH="0" baseline="0" noProof="0" dirty="0">
                <a:ln>
                  <a:noFill/>
                </a:ln>
                <a:solidFill>
                  <a:srgbClr val="82C650"/>
                </a:solidFill>
                <a:effectLst/>
                <a:uLnTx/>
                <a:uFillTx/>
                <a:latin typeface="Arial"/>
                <a:cs typeface="Arial" pitchFamily="34" charset="0"/>
              </a:endParaRPr>
            </a:p>
          </p:txBody>
        </p:sp>
        <p:sp>
          <p:nvSpPr>
            <p:cNvPr id="54" name="TextBox 25">
              <a:extLst>
                <a:ext uri="{FF2B5EF4-FFF2-40B4-BE49-F238E27FC236}">
                  <a16:creationId xmlns:a16="http://schemas.microsoft.com/office/drawing/2014/main" id="{5028493C-ACC2-99FD-58E9-3AD4EE629A3A}"/>
                </a:ext>
              </a:extLst>
            </p:cNvPr>
            <p:cNvSpPr txBox="1"/>
            <p:nvPr/>
          </p:nvSpPr>
          <p:spPr>
            <a:xfrm>
              <a:off x="869475" y="1735111"/>
              <a:ext cx="3151045" cy="485220"/>
            </a:xfrm>
            <a:prstGeom prst="roundRect">
              <a:avLst/>
            </a:prstGeom>
            <a:solidFill>
              <a:sysClr val="window" lastClr="FFFFFF"/>
            </a:solidFill>
            <a:ln w="12700">
              <a:solidFill>
                <a:srgbClr val="82C65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srgbClr val="82C650"/>
                  </a:solidFill>
                  <a:effectLst/>
                  <a:uLnTx/>
                  <a:uFillTx/>
                  <a:latin typeface="Arial"/>
                  <a:cs typeface="Arial" pitchFamily="34" charset="0"/>
                </a:rPr>
                <a:t>Target Market Segments</a:t>
              </a:r>
              <a:endParaRPr kumimoji="0" lang="ko-KR" altLang="en-US" sz="2000" b="1" i="0" u="none" strike="noStrike" kern="0" cap="none" spc="0" normalizeH="0" baseline="0" noProof="0" dirty="0">
                <a:ln>
                  <a:noFill/>
                </a:ln>
                <a:solidFill>
                  <a:srgbClr val="82C650"/>
                </a:solidFill>
                <a:effectLst/>
                <a:uLnTx/>
                <a:uFillTx/>
                <a:latin typeface="Arial"/>
                <a:cs typeface="Arial" pitchFamily="34" charset="0"/>
              </a:endParaRPr>
            </a:p>
          </p:txBody>
        </p:sp>
      </p:grpSp>
      <p:sp>
        <p:nvSpPr>
          <p:cNvPr id="59" name="ZoneTexte 58">
            <a:extLst>
              <a:ext uri="{FF2B5EF4-FFF2-40B4-BE49-F238E27FC236}">
                <a16:creationId xmlns:a16="http://schemas.microsoft.com/office/drawing/2014/main" id="{427F44E6-F53F-5DFF-3B7A-53CC1FD1EF52}"/>
              </a:ext>
            </a:extLst>
          </p:cNvPr>
          <p:cNvSpPr txBox="1"/>
          <p:nvPr/>
        </p:nvSpPr>
        <p:spPr>
          <a:xfrm>
            <a:off x="5039466" y="2785080"/>
            <a:ext cx="2867938" cy="87357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Revenue Projections</a:t>
            </a: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Potential Users</a:t>
            </a:r>
          </a:p>
        </p:txBody>
      </p:sp>
      <p:grpSp>
        <p:nvGrpSpPr>
          <p:cNvPr id="62" name="Group 12">
            <a:extLst>
              <a:ext uri="{FF2B5EF4-FFF2-40B4-BE49-F238E27FC236}">
                <a16:creationId xmlns:a16="http://schemas.microsoft.com/office/drawing/2014/main" id="{B5933A34-C6C5-8BDB-8BDA-07F0FDBC6FE6}"/>
              </a:ext>
            </a:extLst>
          </p:cNvPr>
          <p:cNvGrpSpPr/>
          <p:nvPr/>
        </p:nvGrpSpPr>
        <p:grpSpPr>
          <a:xfrm>
            <a:off x="9452664" y="3965832"/>
            <a:ext cx="2245152" cy="783193"/>
            <a:chOff x="8082214" y="1735109"/>
            <a:chExt cx="3183337" cy="783193"/>
          </a:xfrm>
        </p:grpSpPr>
        <p:sp>
          <p:nvSpPr>
            <p:cNvPr id="63" name="TextBox 14">
              <a:extLst>
                <a:ext uri="{FF2B5EF4-FFF2-40B4-BE49-F238E27FC236}">
                  <a16:creationId xmlns:a16="http://schemas.microsoft.com/office/drawing/2014/main" id="{2BF4C542-6001-AE52-A46E-9AB9EA091997}"/>
                </a:ext>
              </a:extLst>
            </p:cNvPr>
            <p:cNvSpPr txBox="1"/>
            <p:nvPr/>
          </p:nvSpPr>
          <p:spPr>
            <a:xfrm>
              <a:off x="8114506" y="1786715"/>
              <a:ext cx="3151045" cy="306467"/>
            </a:xfrm>
            <a:prstGeom prst="roundRect">
              <a:avLst/>
            </a:prstGeom>
            <a:solidFill>
              <a:srgbClr val="2CB8AE"/>
            </a:solid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200" b="1" i="0" u="none" strike="noStrike" kern="0" cap="none" spc="0" normalizeH="0" baseline="0" noProof="0" dirty="0">
                <a:ln>
                  <a:noFill/>
                </a:ln>
                <a:solidFill>
                  <a:srgbClr val="82C650"/>
                </a:solidFill>
                <a:effectLst/>
                <a:uLnTx/>
                <a:uFillTx/>
                <a:latin typeface="Arial"/>
                <a:cs typeface="Arial" pitchFamily="34" charset="0"/>
              </a:endParaRPr>
            </a:p>
          </p:txBody>
        </p:sp>
        <p:sp>
          <p:nvSpPr>
            <p:cNvPr id="64" name="TextBox 15">
              <a:extLst>
                <a:ext uri="{FF2B5EF4-FFF2-40B4-BE49-F238E27FC236}">
                  <a16:creationId xmlns:a16="http://schemas.microsoft.com/office/drawing/2014/main" id="{12558676-36E1-BED1-8B0E-BC723FFA6DC1}"/>
                </a:ext>
              </a:extLst>
            </p:cNvPr>
            <p:cNvSpPr txBox="1"/>
            <p:nvPr/>
          </p:nvSpPr>
          <p:spPr>
            <a:xfrm>
              <a:off x="8082214" y="1735109"/>
              <a:ext cx="3151045" cy="783193"/>
            </a:xfrm>
            <a:prstGeom prst="roundRect">
              <a:avLst/>
            </a:prstGeom>
            <a:solidFill>
              <a:sysClr val="window" lastClr="FFFFFF"/>
            </a:solidFill>
            <a:ln w="12700">
              <a:solidFill>
                <a:srgbClr val="2CB8AE"/>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srgbClr val="2CB8AE"/>
                  </a:solidFill>
                  <a:effectLst/>
                  <a:uLnTx/>
                  <a:uFillTx/>
                  <a:latin typeface="Arial"/>
                  <a:cs typeface="Arial" pitchFamily="34" charset="0"/>
                </a:rPr>
                <a:t>Competitive Landscape</a:t>
              </a:r>
              <a:endParaRPr kumimoji="0" lang="ko-KR" altLang="en-US" sz="2000" b="1" i="0" u="none" strike="noStrike" kern="0" cap="none" spc="0" normalizeH="0" baseline="0" noProof="0" dirty="0">
                <a:ln>
                  <a:noFill/>
                </a:ln>
                <a:solidFill>
                  <a:srgbClr val="2CB8AE"/>
                </a:solidFill>
                <a:effectLst/>
                <a:uLnTx/>
                <a:uFillTx/>
                <a:latin typeface="Arial"/>
                <a:cs typeface="Arial" pitchFamily="34" charset="0"/>
              </a:endParaRPr>
            </a:p>
          </p:txBody>
        </p:sp>
      </p:grpSp>
      <p:sp>
        <p:nvSpPr>
          <p:cNvPr id="67" name="ZoneTexte 66">
            <a:extLst>
              <a:ext uri="{FF2B5EF4-FFF2-40B4-BE49-F238E27FC236}">
                <a16:creationId xmlns:a16="http://schemas.microsoft.com/office/drawing/2014/main" id="{110021DF-7359-D6D5-34A8-312608A653EE}"/>
              </a:ext>
            </a:extLst>
          </p:cNvPr>
          <p:cNvSpPr txBox="1"/>
          <p:nvPr/>
        </p:nvSpPr>
        <p:spPr>
          <a:xfrm>
            <a:off x="-110385" y="1131772"/>
            <a:ext cx="4165822" cy="584775"/>
          </a:xfrm>
          <a:prstGeom prst="rect">
            <a:avLst/>
          </a:prstGeom>
          <a:noFill/>
        </p:spPr>
        <p:txBody>
          <a:bodyPr wrap="square">
            <a:spAutoFit/>
          </a:bodyPr>
          <a:lstStyle/>
          <a:p>
            <a:pPr indent="0" algn="ctr">
              <a:buFontTx/>
              <a:buNone/>
              <a:defRPr/>
            </a:pPr>
            <a:r>
              <a:rPr lang="en-US" altLang="ko-KR" sz="3200" b="1" dirty="0">
                <a:solidFill>
                  <a:srgbClr val="2E5B15"/>
                </a:solidFill>
                <a:latin typeface="Arial"/>
              </a:rPr>
              <a:t>MARKET SIZE </a:t>
            </a:r>
          </a:p>
        </p:txBody>
      </p:sp>
      <p:sp>
        <p:nvSpPr>
          <p:cNvPr id="11" name="ZoneTexte 10">
            <a:extLst>
              <a:ext uri="{FF2B5EF4-FFF2-40B4-BE49-F238E27FC236}">
                <a16:creationId xmlns:a16="http://schemas.microsoft.com/office/drawing/2014/main" id="{9FAB1707-F84E-04DF-91CE-AFE54912A2D6}"/>
              </a:ext>
            </a:extLst>
          </p:cNvPr>
          <p:cNvSpPr txBox="1"/>
          <p:nvPr/>
        </p:nvSpPr>
        <p:spPr>
          <a:xfrm>
            <a:off x="3420392" y="3782935"/>
            <a:ext cx="1634116" cy="1938992"/>
          </a:xfrm>
          <a:prstGeom prst="rect">
            <a:avLst/>
          </a:prstGeom>
          <a:noFill/>
        </p:spPr>
        <p:txBody>
          <a:bodyPr wrap="square">
            <a:spAutoFit/>
          </a:bodyPr>
          <a:lstStyle/>
          <a:p>
            <a:r>
              <a:rPr lang="en-US" sz="2000" b="1" dirty="0">
                <a:solidFill>
                  <a:schemeClr val="bg1"/>
                </a:solidFill>
                <a:latin typeface="Times New Roman" panose="02020603050405020304" pitchFamily="18" charset="0"/>
                <a:cs typeface="Times New Roman" panose="02020603050405020304" pitchFamily="18" charset="0"/>
              </a:rPr>
              <a:t> 65%</a:t>
            </a:r>
          </a:p>
          <a:p>
            <a:r>
              <a:rPr lang="en-US" sz="2000" b="1" dirty="0">
                <a:solidFill>
                  <a:schemeClr val="bg1"/>
                </a:solidFill>
                <a:latin typeface="Times New Roman" panose="02020603050405020304" pitchFamily="18" charset="0"/>
                <a:cs typeface="Times New Roman" panose="02020603050405020304" pitchFamily="18" charset="0"/>
              </a:rPr>
              <a:t> of Morocco’s</a:t>
            </a:r>
          </a:p>
          <a:p>
            <a:r>
              <a:rPr lang="en-US" sz="2000" b="1" dirty="0">
                <a:solidFill>
                  <a:schemeClr val="bg1"/>
                </a:solidFill>
                <a:latin typeface="Times New Roman" panose="02020603050405020304" pitchFamily="18" charset="0"/>
                <a:cs typeface="Times New Roman" panose="02020603050405020304" pitchFamily="18" charset="0"/>
              </a:rPr>
              <a:t>Rural population</a:t>
            </a:r>
            <a:r>
              <a:rPr lang="en-US" sz="3600" b="1" dirty="0">
                <a:solidFill>
                  <a:schemeClr val="bg1"/>
                </a:solidFill>
                <a:latin typeface="Times New Roman" panose="02020603050405020304" pitchFamily="18" charset="0"/>
                <a:cs typeface="Times New Roman" panose="02020603050405020304" pitchFamily="18" charset="0"/>
              </a:rPr>
              <a:t>. </a:t>
            </a:r>
            <a:endParaRPr lang="fr-FR" sz="3600" dirty="0">
              <a:solidFill>
                <a:schemeClr val="bg1"/>
              </a:solidFill>
            </a:endParaRPr>
          </a:p>
        </p:txBody>
      </p:sp>
      <p:sp>
        <p:nvSpPr>
          <p:cNvPr id="16" name="ZoneTexte 15">
            <a:extLst>
              <a:ext uri="{FF2B5EF4-FFF2-40B4-BE49-F238E27FC236}">
                <a16:creationId xmlns:a16="http://schemas.microsoft.com/office/drawing/2014/main" id="{2EBE485E-D2EB-A730-6EEA-832F3D544311}"/>
              </a:ext>
            </a:extLst>
          </p:cNvPr>
          <p:cNvSpPr txBox="1"/>
          <p:nvPr/>
        </p:nvSpPr>
        <p:spPr>
          <a:xfrm>
            <a:off x="5530258" y="4915660"/>
            <a:ext cx="1098490" cy="861774"/>
          </a:xfrm>
          <a:prstGeom prst="rect">
            <a:avLst/>
          </a:prstGeom>
          <a:noFill/>
        </p:spPr>
        <p:txBody>
          <a:bodyPr wrap="square">
            <a:spAutoFit/>
          </a:bodyPr>
          <a:lstStyle/>
          <a:p>
            <a:r>
              <a:rPr lang="fr-FR" sz="3200" b="1" dirty="0">
                <a:solidFill>
                  <a:schemeClr val="bg1"/>
                </a:solidFill>
                <a:latin typeface="Times New Roman" panose="02020603050405020304" pitchFamily="18" charset="0"/>
                <a:cs typeface="Times New Roman" panose="02020603050405020304" pitchFamily="18" charset="0"/>
              </a:rPr>
              <a:t>25 M</a:t>
            </a:r>
          </a:p>
          <a:p>
            <a:r>
              <a:rPr lang="fr-FR" b="1" dirty="0">
                <a:solidFill>
                  <a:schemeClr val="bg1"/>
                </a:solidFill>
                <a:latin typeface="Times New Roman" panose="02020603050405020304" pitchFamily="18" charset="0"/>
                <a:cs typeface="Times New Roman" panose="02020603050405020304" pitchFamily="18" charset="0"/>
              </a:rPr>
              <a:t>Revenue</a:t>
            </a:r>
          </a:p>
        </p:txBody>
      </p:sp>
      <p:sp>
        <p:nvSpPr>
          <p:cNvPr id="18" name="ZoneTexte 17">
            <a:extLst>
              <a:ext uri="{FF2B5EF4-FFF2-40B4-BE49-F238E27FC236}">
                <a16:creationId xmlns:a16="http://schemas.microsoft.com/office/drawing/2014/main" id="{F6EA4D5A-548D-7558-A4CE-EC9F7C3385CE}"/>
              </a:ext>
            </a:extLst>
          </p:cNvPr>
          <p:cNvSpPr txBox="1"/>
          <p:nvPr/>
        </p:nvSpPr>
        <p:spPr>
          <a:xfrm>
            <a:off x="7611130" y="4377510"/>
            <a:ext cx="1812272" cy="1015663"/>
          </a:xfrm>
          <a:prstGeom prst="rect">
            <a:avLst/>
          </a:prstGeom>
          <a:noFill/>
        </p:spPr>
        <p:txBody>
          <a:bodyPr wrap="square">
            <a:spAutoFit/>
          </a:bodyPr>
          <a:lstStyle/>
          <a:p>
            <a:r>
              <a:rPr lang="en-US" sz="2400" dirty="0"/>
              <a:t> </a:t>
            </a:r>
            <a:r>
              <a:rPr lang="en-US" sz="2400" b="1" dirty="0">
                <a:solidFill>
                  <a:schemeClr val="bg1"/>
                </a:solidFill>
                <a:latin typeface="Times New Roman" panose="02020603050405020304" pitchFamily="18" charset="0"/>
                <a:cs typeface="Times New Roman" panose="02020603050405020304" pitchFamily="18" charset="0"/>
              </a:rPr>
              <a:t> 15 M </a:t>
            </a:r>
          </a:p>
          <a:p>
            <a:r>
              <a:rPr lang="en-US" b="1" dirty="0">
                <a:solidFill>
                  <a:schemeClr val="bg1"/>
                </a:solidFill>
                <a:latin typeface="Times New Roman" panose="02020603050405020304" pitchFamily="18" charset="0"/>
                <a:cs typeface="Times New Roman" panose="02020603050405020304" pitchFamily="18" charset="0"/>
              </a:rPr>
              <a:t>Potential </a:t>
            </a:r>
          </a:p>
          <a:p>
            <a:r>
              <a:rPr lang="en-US" b="1" dirty="0">
                <a:solidFill>
                  <a:schemeClr val="bg1"/>
                </a:solidFill>
                <a:latin typeface="Times New Roman" panose="02020603050405020304" pitchFamily="18" charset="0"/>
                <a:cs typeface="Times New Roman" panose="02020603050405020304" pitchFamily="18" charset="0"/>
              </a:rPr>
              <a:t>farmers</a:t>
            </a:r>
          </a:p>
        </p:txBody>
      </p:sp>
      <p:pic>
        <p:nvPicPr>
          <p:cNvPr id="10" name="Picture 9" descr="A blue and black logo&#10;&#10;Description automatically generated">
            <a:extLst>
              <a:ext uri="{FF2B5EF4-FFF2-40B4-BE49-F238E27FC236}">
                <a16:creationId xmlns:a16="http://schemas.microsoft.com/office/drawing/2014/main" id="{ECEDE466-0C21-1BAD-B77A-AD31A9BE0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805" y="132087"/>
            <a:ext cx="2116183" cy="500226"/>
          </a:xfrm>
          <a:prstGeom prst="rect">
            <a:avLst/>
          </a:prstGeom>
        </p:spPr>
      </p:pic>
      <p:pic>
        <p:nvPicPr>
          <p:cNvPr id="12" name="Picture 11">
            <a:extLst>
              <a:ext uri="{FF2B5EF4-FFF2-40B4-BE49-F238E27FC236}">
                <a16:creationId xmlns:a16="http://schemas.microsoft.com/office/drawing/2014/main" id="{D45B4DF7-EAF6-2102-5309-17C3A46D3F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1243" y="29292"/>
            <a:ext cx="772435" cy="773983"/>
          </a:xfrm>
          <a:prstGeom prst="rect">
            <a:avLst/>
          </a:prstGeom>
        </p:spPr>
      </p:pic>
      <p:pic>
        <p:nvPicPr>
          <p:cNvPr id="13" name="Picture 12" descr="A graphic of a diagram of a water source&#10;&#10;Description automatically generated with medium confidence">
            <a:extLst>
              <a:ext uri="{FF2B5EF4-FFF2-40B4-BE49-F238E27FC236}">
                <a16:creationId xmlns:a16="http://schemas.microsoft.com/office/drawing/2014/main" id="{2F46FC8E-EE21-0CAF-D0BD-422B1AE299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3231" y="29292"/>
            <a:ext cx="772435" cy="772435"/>
          </a:xfrm>
          <a:prstGeom prst="rect">
            <a:avLst/>
          </a:prstGeom>
        </p:spPr>
      </p:pic>
      <p:grpSp>
        <p:nvGrpSpPr>
          <p:cNvPr id="14" name="Groupe 44">
            <a:extLst>
              <a:ext uri="{FF2B5EF4-FFF2-40B4-BE49-F238E27FC236}">
                <a16:creationId xmlns:a16="http://schemas.microsoft.com/office/drawing/2014/main" id="{9205C3C5-E6C0-8AE6-C8CD-9897B0D9174E}"/>
              </a:ext>
            </a:extLst>
          </p:cNvPr>
          <p:cNvGrpSpPr/>
          <p:nvPr/>
        </p:nvGrpSpPr>
        <p:grpSpPr>
          <a:xfrm>
            <a:off x="211303" y="6469319"/>
            <a:ext cx="12228754" cy="313971"/>
            <a:chOff x="237820" y="6456145"/>
            <a:chExt cx="12228754" cy="313971"/>
          </a:xfrm>
        </p:grpSpPr>
        <p:sp>
          <p:nvSpPr>
            <p:cNvPr id="15" name="ZoneTexte 45">
              <a:extLst>
                <a:ext uri="{FF2B5EF4-FFF2-40B4-BE49-F238E27FC236}">
                  <a16:creationId xmlns:a16="http://schemas.microsoft.com/office/drawing/2014/main" id="{10D61D0A-A91B-1948-F670-78FA61123707}"/>
                </a:ext>
              </a:extLst>
            </p:cNvPr>
            <p:cNvSpPr txBox="1"/>
            <p:nvPr/>
          </p:nvSpPr>
          <p:spPr>
            <a:xfrm>
              <a:off x="237820" y="6462339"/>
              <a:ext cx="4582978" cy="307777"/>
            </a:xfrm>
            <a:prstGeom prst="rect">
              <a:avLst/>
            </a:prstGeom>
            <a:noFill/>
          </p:spPr>
          <p:txBody>
            <a:bodyPr wrap="square" rtlCol="0">
              <a:spAutoFit/>
            </a:bodyPr>
            <a:lstStyle/>
            <a:p>
              <a:r>
                <a:rPr lang="en-US" sz="1400" b="0" i="0" dirty="0" err="1">
                  <a:solidFill>
                    <a:srgbClr val="632B2B"/>
                  </a:solidFill>
                  <a:effectLst/>
                  <a:latin typeface="Montserrat-Regular"/>
                </a:rPr>
                <a:t>MoroccoAI</a:t>
              </a:r>
              <a:endParaRPr lang="en-US" sz="1400" b="0" i="0" dirty="0">
                <a:solidFill>
                  <a:srgbClr val="632B2B"/>
                </a:solidFill>
                <a:effectLst/>
                <a:latin typeface="Montserrat-Regular"/>
              </a:endParaRPr>
            </a:p>
          </p:txBody>
        </p:sp>
        <p:sp>
          <p:nvSpPr>
            <p:cNvPr id="17" name="ZoneTexte 46">
              <a:extLst>
                <a:ext uri="{FF2B5EF4-FFF2-40B4-BE49-F238E27FC236}">
                  <a16:creationId xmlns:a16="http://schemas.microsoft.com/office/drawing/2014/main" id="{9DEE00CC-390C-CFC5-68AC-8878730579B7}"/>
                </a:ext>
              </a:extLst>
            </p:cNvPr>
            <p:cNvSpPr txBox="1"/>
            <p:nvPr/>
          </p:nvSpPr>
          <p:spPr>
            <a:xfrm>
              <a:off x="6805666" y="6460690"/>
              <a:ext cx="2303687" cy="307777"/>
            </a:xfrm>
            <a:prstGeom prst="rect">
              <a:avLst/>
            </a:prstGeom>
            <a:noFill/>
          </p:spPr>
          <p:txBody>
            <a:bodyPr wrap="square">
              <a:spAutoFit/>
            </a:bodyPr>
            <a:lstStyle/>
            <a:p>
              <a:r>
                <a:rPr lang="en-US" sz="1400" b="0" i="0" dirty="0">
                  <a:solidFill>
                    <a:srgbClr val="202124"/>
                  </a:solidFill>
                  <a:effectLst/>
                  <a:latin typeface="Montserrat-Regular"/>
                </a:rPr>
                <a:t>AQUASHARING</a:t>
              </a:r>
              <a:endParaRPr lang="fr-FR" sz="1400" dirty="0"/>
            </a:p>
          </p:txBody>
        </p:sp>
        <p:sp>
          <p:nvSpPr>
            <p:cNvPr id="19" name="ZoneTexte 47">
              <a:extLst>
                <a:ext uri="{FF2B5EF4-FFF2-40B4-BE49-F238E27FC236}">
                  <a16:creationId xmlns:a16="http://schemas.microsoft.com/office/drawing/2014/main" id="{5A09D799-3DF4-7239-B298-EE5AB4382A82}"/>
                </a:ext>
              </a:extLst>
            </p:cNvPr>
            <p:cNvSpPr txBox="1"/>
            <p:nvPr/>
          </p:nvSpPr>
          <p:spPr>
            <a:xfrm>
              <a:off x="11094221" y="6456145"/>
              <a:ext cx="1372353" cy="307777"/>
            </a:xfrm>
            <a:prstGeom prst="rect">
              <a:avLst/>
            </a:prstGeom>
            <a:noFill/>
          </p:spPr>
          <p:txBody>
            <a:bodyPr wrap="square">
              <a:spAutoFit/>
            </a:bodyPr>
            <a:lstStyle/>
            <a:p>
              <a:r>
                <a:rPr lang="fr-FR" sz="1400" dirty="0"/>
                <a:t>6</a:t>
              </a:r>
            </a:p>
          </p:txBody>
        </p:sp>
      </p:grpSp>
    </p:spTree>
    <p:extLst>
      <p:ext uri="{BB962C8B-B14F-4D97-AF65-F5344CB8AC3E}">
        <p14:creationId xmlns:p14="http://schemas.microsoft.com/office/powerpoint/2010/main" val="186274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additive="base">
                                        <p:cTn id="25" dur="500" fill="hold"/>
                                        <p:tgtEl>
                                          <p:spTgt spid="49"/>
                                        </p:tgtEl>
                                        <p:attrNameLst>
                                          <p:attrName>ppt_x</p:attrName>
                                        </p:attrNameLst>
                                      </p:cBhvr>
                                      <p:tavLst>
                                        <p:tav tm="0">
                                          <p:val>
                                            <p:strVal val="#ppt_x"/>
                                          </p:val>
                                        </p:tav>
                                        <p:tav tm="100000">
                                          <p:val>
                                            <p:strVal val="#ppt_x"/>
                                          </p:val>
                                        </p:tav>
                                      </p:tavLst>
                                    </p:anim>
                                    <p:anim calcmode="lin" valueType="num">
                                      <p:cBhvr additive="base">
                                        <p:cTn id="26" dur="500" fill="hold"/>
                                        <p:tgtEl>
                                          <p:spTgt spid="4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 calcmode="lin" valueType="num">
                                      <p:cBhvr additive="base">
                                        <p:cTn id="29" dur="500" fill="hold"/>
                                        <p:tgtEl>
                                          <p:spTgt spid="59"/>
                                        </p:tgtEl>
                                        <p:attrNameLst>
                                          <p:attrName>ppt_x</p:attrName>
                                        </p:attrNameLst>
                                      </p:cBhvr>
                                      <p:tavLst>
                                        <p:tav tm="0">
                                          <p:val>
                                            <p:strVal val="#ppt_x"/>
                                          </p:val>
                                        </p:tav>
                                        <p:tav tm="100000">
                                          <p:val>
                                            <p:strVal val="#ppt_x"/>
                                          </p:val>
                                        </p:tav>
                                      </p:tavLst>
                                    </p:anim>
                                    <p:anim calcmode="lin" valueType="num">
                                      <p:cBhvr additive="base">
                                        <p:cTn id="3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500" fill="hold"/>
                                        <p:tgtEl>
                                          <p:spTgt spid="62"/>
                                        </p:tgtEl>
                                        <p:attrNameLst>
                                          <p:attrName>ppt_x</p:attrName>
                                        </p:attrNameLst>
                                      </p:cBhvr>
                                      <p:tavLst>
                                        <p:tav tm="0">
                                          <p:val>
                                            <p:strVal val="#ppt_x"/>
                                          </p:val>
                                        </p:tav>
                                        <p:tav tm="100000">
                                          <p:val>
                                            <p:strVal val="#ppt_x"/>
                                          </p:val>
                                        </p:tav>
                                      </p:tavLst>
                                    </p:anim>
                                    <p:anim calcmode="lin" valueType="num">
                                      <p:cBhvr additive="base">
                                        <p:cTn id="3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9" grpId="0"/>
      <p:bldP spid="6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0D87A-85E3-AF22-EB6E-7ED51DB87C74}"/>
            </a:ext>
          </a:extLst>
        </p:cNvPr>
        <p:cNvGrpSpPr/>
        <p:nvPr/>
      </p:nvGrpSpPr>
      <p:grpSpPr>
        <a:xfrm>
          <a:off x="0" y="0"/>
          <a:ext cx="0" cy="0"/>
          <a:chOff x="0" y="0"/>
          <a:chExt cx="0" cy="0"/>
        </a:xfrm>
      </p:grpSpPr>
      <p:sp>
        <p:nvSpPr>
          <p:cNvPr id="16" name="ZoneTexte 15">
            <a:extLst>
              <a:ext uri="{FF2B5EF4-FFF2-40B4-BE49-F238E27FC236}">
                <a16:creationId xmlns:a16="http://schemas.microsoft.com/office/drawing/2014/main" id="{9CD96812-6D38-C02E-5CD4-5151D37B0624}"/>
              </a:ext>
            </a:extLst>
          </p:cNvPr>
          <p:cNvSpPr txBox="1"/>
          <p:nvPr/>
        </p:nvSpPr>
        <p:spPr>
          <a:xfrm>
            <a:off x="5560883" y="5357763"/>
            <a:ext cx="1098490" cy="584775"/>
          </a:xfrm>
          <a:prstGeom prst="rect">
            <a:avLst/>
          </a:prstGeom>
          <a:noFill/>
        </p:spPr>
        <p:txBody>
          <a:bodyPr wrap="square">
            <a:spAutoFit/>
          </a:bodyPr>
          <a:lstStyle/>
          <a:p>
            <a:r>
              <a:rPr lang="fr-FR" sz="3200" b="1" dirty="0">
                <a:solidFill>
                  <a:schemeClr val="bg1"/>
                </a:solidFill>
                <a:latin typeface="Times New Roman" panose="02020603050405020304" pitchFamily="18" charset="0"/>
                <a:cs typeface="Times New Roman" panose="02020603050405020304" pitchFamily="18" charset="0"/>
              </a:rPr>
              <a:t>24 M</a:t>
            </a:r>
          </a:p>
        </p:txBody>
      </p:sp>
      <p:pic>
        <p:nvPicPr>
          <p:cNvPr id="10" name="Picture 9" descr="A blue and black logo&#10;&#10;Description automatically generated">
            <a:extLst>
              <a:ext uri="{FF2B5EF4-FFF2-40B4-BE49-F238E27FC236}">
                <a16:creationId xmlns:a16="http://schemas.microsoft.com/office/drawing/2014/main" id="{2DA3B260-19F5-06B6-48E8-514A0E34D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05" y="132087"/>
            <a:ext cx="2116183" cy="500226"/>
          </a:xfrm>
          <a:prstGeom prst="rect">
            <a:avLst/>
          </a:prstGeom>
        </p:spPr>
      </p:pic>
      <p:pic>
        <p:nvPicPr>
          <p:cNvPr id="12" name="Picture 11">
            <a:extLst>
              <a:ext uri="{FF2B5EF4-FFF2-40B4-BE49-F238E27FC236}">
                <a16:creationId xmlns:a16="http://schemas.microsoft.com/office/drawing/2014/main" id="{4FC762AD-8486-7DDF-997B-3211D7132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456" y="-14772"/>
            <a:ext cx="772435" cy="773983"/>
          </a:xfrm>
          <a:prstGeom prst="rect">
            <a:avLst/>
          </a:prstGeom>
        </p:spPr>
      </p:pic>
      <p:pic>
        <p:nvPicPr>
          <p:cNvPr id="13" name="Picture 12" descr="A graphic of a diagram of a water source&#10;&#10;Description automatically generated with medium confidence">
            <a:extLst>
              <a:ext uri="{FF2B5EF4-FFF2-40B4-BE49-F238E27FC236}">
                <a16:creationId xmlns:a16="http://schemas.microsoft.com/office/drawing/2014/main" id="{8CC33865-1A4B-488D-EB55-B254062FB8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7360" y="0"/>
            <a:ext cx="772435" cy="772435"/>
          </a:xfrm>
          <a:prstGeom prst="rect">
            <a:avLst/>
          </a:prstGeom>
        </p:spPr>
      </p:pic>
      <p:grpSp>
        <p:nvGrpSpPr>
          <p:cNvPr id="14" name="Groupe 44">
            <a:extLst>
              <a:ext uri="{FF2B5EF4-FFF2-40B4-BE49-F238E27FC236}">
                <a16:creationId xmlns:a16="http://schemas.microsoft.com/office/drawing/2014/main" id="{BBF7783F-1FD3-8A14-6CB6-235B7AA20139}"/>
              </a:ext>
            </a:extLst>
          </p:cNvPr>
          <p:cNvGrpSpPr/>
          <p:nvPr/>
        </p:nvGrpSpPr>
        <p:grpSpPr>
          <a:xfrm>
            <a:off x="211303" y="6469319"/>
            <a:ext cx="12228754" cy="313971"/>
            <a:chOff x="237820" y="6456145"/>
            <a:chExt cx="12228754" cy="313971"/>
          </a:xfrm>
        </p:grpSpPr>
        <p:sp>
          <p:nvSpPr>
            <p:cNvPr id="15" name="ZoneTexte 45">
              <a:extLst>
                <a:ext uri="{FF2B5EF4-FFF2-40B4-BE49-F238E27FC236}">
                  <a16:creationId xmlns:a16="http://schemas.microsoft.com/office/drawing/2014/main" id="{59D45B70-341A-03DE-6DB9-277D0984729B}"/>
                </a:ext>
              </a:extLst>
            </p:cNvPr>
            <p:cNvSpPr txBox="1"/>
            <p:nvPr/>
          </p:nvSpPr>
          <p:spPr>
            <a:xfrm>
              <a:off x="237820" y="6462339"/>
              <a:ext cx="4582978" cy="307777"/>
            </a:xfrm>
            <a:prstGeom prst="rect">
              <a:avLst/>
            </a:prstGeom>
            <a:noFill/>
          </p:spPr>
          <p:txBody>
            <a:bodyPr wrap="square" rtlCol="0">
              <a:spAutoFit/>
            </a:bodyPr>
            <a:lstStyle/>
            <a:p>
              <a:r>
                <a:rPr lang="en-US" sz="1400" b="0" i="0" dirty="0" err="1">
                  <a:solidFill>
                    <a:srgbClr val="632B2B"/>
                  </a:solidFill>
                  <a:effectLst/>
                  <a:latin typeface="Montserrat-Regular"/>
                </a:rPr>
                <a:t>MoroccoAI</a:t>
              </a:r>
              <a:endParaRPr lang="en-US" sz="1400" b="0" i="0" dirty="0">
                <a:solidFill>
                  <a:srgbClr val="632B2B"/>
                </a:solidFill>
                <a:effectLst/>
                <a:latin typeface="Montserrat-Regular"/>
              </a:endParaRPr>
            </a:p>
          </p:txBody>
        </p:sp>
        <p:sp>
          <p:nvSpPr>
            <p:cNvPr id="17" name="ZoneTexte 46">
              <a:extLst>
                <a:ext uri="{FF2B5EF4-FFF2-40B4-BE49-F238E27FC236}">
                  <a16:creationId xmlns:a16="http://schemas.microsoft.com/office/drawing/2014/main" id="{90FB0448-4F80-571F-B2E4-62A15E445318}"/>
                </a:ext>
              </a:extLst>
            </p:cNvPr>
            <p:cNvSpPr txBox="1"/>
            <p:nvPr/>
          </p:nvSpPr>
          <p:spPr>
            <a:xfrm>
              <a:off x="6805666" y="6460690"/>
              <a:ext cx="2303687" cy="307777"/>
            </a:xfrm>
            <a:prstGeom prst="rect">
              <a:avLst/>
            </a:prstGeom>
            <a:noFill/>
          </p:spPr>
          <p:txBody>
            <a:bodyPr wrap="square">
              <a:spAutoFit/>
            </a:bodyPr>
            <a:lstStyle/>
            <a:p>
              <a:r>
                <a:rPr lang="en-US" sz="1400" b="0" i="0" dirty="0">
                  <a:solidFill>
                    <a:srgbClr val="202124"/>
                  </a:solidFill>
                  <a:effectLst/>
                  <a:latin typeface="Montserrat-Regular"/>
                </a:rPr>
                <a:t>AQUASHARING</a:t>
              </a:r>
              <a:endParaRPr lang="fr-FR" sz="1400" dirty="0"/>
            </a:p>
          </p:txBody>
        </p:sp>
        <p:sp>
          <p:nvSpPr>
            <p:cNvPr id="19" name="ZoneTexte 47">
              <a:extLst>
                <a:ext uri="{FF2B5EF4-FFF2-40B4-BE49-F238E27FC236}">
                  <a16:creationId xmlns:a16="http://schemas.microsoft.com/office/drawing/2014/main" id="{C91F4555-3599-00CA-5640-7C8E6D68ABAD}"/>
                </a:ext>
              </a:extLst>
            </p:cNvPr>
            <p:cNvSpPr txBox="1"/>
            <p:nvPr/>
          </p:nvSpPr>
          <p:spPr>
            <a:xfrm>
              <a:off x="11094221" y="6456145"/>
              <a:ext cx="1372353" cy="307777"/>
            </a:xfrm>
            <a:prstGeom prst="rect">
              <a:avLst/>
            </a:prstGeom>
            <a:noFill/>
          </p:spPr>
          <p:txBody>
            <a:bodyPr wrap="square">
              <a:spAutoFit/>
            </a:bodyPr>
            <a:lstStyle/>
            <a:p>
              <a:r>
                <a:rPr lang="fr-FR" sz="1400" dirty="0"/>
                <a:t>7</a:t>
              </a:r>
            </a:p>
          </p:txBody>
        </p:sp>
      </p:grpSp>
      <p:sp>
        <p:nvSpPr>
          <p:cNvPr id="2" name="Rectangle 36">
            <a:extLst>
              <a:ext uri="{FF2B5EF4-FFF2-40B4-BE49-F238E27FC236}">
                <a16:creationId xmlns:a16="http://schemas.microsoft.com/office/drawing/2014/main" id="{4D0445D1-A602-45A1-B179-0390855E0D62}"/>
              </a:ext>
            </a:extLst>
          </p:cNvPr>
          <p:cNvSpPr/>
          <p:nvPr/>
        </p:nvSpPr>
        <p:spPr>
          <a:xfrm>
            <a:off x="857109" y="3429001"/>
            <a:ext cx="582023" cy="48652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41" name="ZoneTexte 40">
            <a:extLst>
              <a:ext uri="{FF2B5EF4-FFF2-40B4-BE49-F238E27FC236}">
                <a16:creationId xmlns:a16="http://schemas.microsoft.com/office/drawing/2014/main" id="{83294233-D586-ACF0-EE66-EC97CBD7AB9C}"/>
              </a:ext>
            </a:extLst>
          </p:cNvPr>
          <p:cNvSpPr txBox="1"/>
          <p:nvPr/>
        </p:nvSpPr>
        <p:spPr>
          <a:xfrm>
            <a:off x="-1034773" y="1816042"/>
            <a:ext cx="6231834" cy="584775"/>
          </a:xfrm>
          <a:prstGeom prst="rect">
            <a:avLst/>
          </a:prstGeom>
          <a:noFill/>
        </p:spPr>
        <p:txBody>
          <a:bodyPr wrap="square">
            <a:spAutoFit/>
          </a:bodyPr>
          <a:lstStyle/>
          <a:p>
            <a:pPr algn="ctr">
              <a:defRPr/>
            </a:pPr>
            <a:r>
              <a:rPr lang="fr-FR" sz="3200" b="1" dirty="0">
                <a:solidFill>
                  <a:srgbClr val="2E5B15"/>
                </a:solidFill>
                <a:latin typeface="Arial"/>
              </a:rPr>
              <a:t>Product Overview </a:t>
            </a:r>
          </a:p>
        </p:txBody>
      </p:sp>
      <p:pic>
        <p:nvPicPr>
          <p:cNvPr id="5" name="Picture 4" descr="A screenshot of a computer map&#10;&#10;Description automatically generated">
            <a:extLst>
              <a:ext uri="{FF2B5EF4-FFF2-40B4-BE49-F238E27FC236}">
                <a16:creationId xmlns:a16="http://schemas.microsoft.com/office/drawing/2014/main" id="{4E54CC2D-CA31-4EE9-E17C-99658DC553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9560" y="101481"/>
            <a:ext cx="7140635" cy="30118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screenshot of a computer&#10;&#10;Description automatically generated">
            <a:extLst>
              <a:ext uri="{FF2B5EF4-FFF2-40B4-BE49-F238E27FC236}">
                <a16:creationId xmlns:a16="http://schemas.microsoft.com/office/drawing/2014/main" id="{58F90FEA-CE3E-7D7D-6D29-64AAEA9440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303" y="3915526"/>
            <a:ext cx="5736032" cy="24810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descr="A screenshot of a device&#10;&#10;Description automatically generated">
            <a:extLst>
              <a:ext uri="{FF2B5EF4-FFF2-40B4-BE49-F238E27FC236}">
                <a16:creationId xmlns:a16="http://schemas.microsoft.com/office/drawing/2014/main" id="{77B7968F-7064-034D-92E4-AD953F35EE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54165" y="3489233"/>
            <a:ext cx="5844977" cy="25996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7116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600">
      <a:dk1>
        <a:sysClr val="windowText" lastClr="000000"/>
      </a:dk1>
      <a:lt1>
        <a:sysClr val="window" lastClr="FFFFFF"/>
      </a:lt1>
      <a:dk2>
        <a:srgbClr val="1F497D"/>
      </a:dk2>
      <a:lt2>
        <a:srgbClr val="EEECE1"/>
      </a:lt2>
      <a:accent1>
        <a:srgbClr val="3A876B"/>
      </a:accent1>
      <a:accent2>
        <a:srgbClr val="4D9724"/>
      </a:accent2>
      <a:accent3>
        <a:srgbClr val="90B141"/>
      </a:accent3>
      <a:accent4>
        <a:srgbClr val="CEDD46"/>
      </a:accent4>
      <a:accent5>
        <a:srgbClr val="1C4335"/>
      </a:accent5>
      <a:accent6>
        <a:srgbClr val="2E5B1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tents Slide Master">
  <a:themeElements>
    <a:clrScheme name="ALLPPT-406">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135873"/>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LLPPT-406">
    <a:dk1>
      <a:sysClr val="windowText" lastClr="000000"/>
    </a:dk1>
    <a:lt1>
      <a:sysClr val="window" lastClr="FFFFFF"/>
    </a:lt1>
    <a:dk2>
      <a:srgbClr val="44546A"/>
    </a:dk2>
    <a:lt2>
      <a:srgbClr val="E7E6E6"/>
    </a:lt2>
    <a:accent1>
      <a:srgbClr val="82C650"/>
    </a:accent1>
    <a:accent2>
      <a:srgbClr val="5CBE7A"/>
    </a:accent2>
    <a:accent3>
      <a:srgbClr val="2CB8AE"/>
    </a:accent3>
    <a:accent4>
      <a:srgbClr val="24A8C2"/>
    </a:accent4>
    <a:accent5>
      <a:srgbClr val="249ED2"/>
    </a:accent5>
    <a:accent6>
      <a:srgbClr val="135873"/>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1073</TotalTime>
  <Words>2343</Words>
  <Application>Microsoft Office PowerPoint</Application>
  <PresentationFormat>Grand écran</PresentationFormat>
  <Paragraphs>172</Paragraphs>
  <Slides>14</Slides>
  <Notes>14</Notes>
  <HiddenSlides>0</HiddenSlides>
  <MMClips>0</MMClips>
  <ScaleCrop>false</ScaleCrop>
  <HeadingPairs>
    <vt:vector size="6" baseType="variant">
      <vt:variant>
        <vt:lpstr>Polices utilisées</vt:lpstr>
      </vt:variant>
      <vt:variant>
        <vt:i4>7</vt:i4>
      </vt:variant>
      <vt:variant>
        <vt:lpstr>Thème</vt:lpstr>
      </vt:variant>
      <vt:variant>
        <vt:i4>3</vt:i4>
      </vt:variant>
      <vt:variant>
        <vt:lpstr>Titres des diapositives</vt:lpstr>
      </vt:variant>
      <vt:variant>
        <vt:i4>14</vt:i4>
      </vt:variant>
    </vt:vector>
  </HeadingPairs>
  <TitlesOfParts>
    <vt:vector size="24" baseType="lpstr">
      <vt:lpstr>Andalus</vt:lpstr>
      <vt:lpstr>Arial</vt:lpstr>
      <vt:lpstr>Calibri</vt:lpstr>
      <vt:lpstr>Calibri Light</vt:lpstr>
      <vt:lpstr>Montserrat-Regular</vt:lpstr>
      <vt:lpstr>Times New Roman</vt:lpstr>
      <vt:lpstr>Wingdings</vt:lpstr>
      <vt:lpstr>Thème Office</vt:lpstr>
      <vt:lpstr>Contents Slide Master</vt:lpstr>
      <vt:lpstr>1_Contents Slide Master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Aqachtoul Abdou</dc:creator>
  <cp:lastModifiedBy>sarah chahi</cp:lastModifiedBy>
  <cp:revision>23</cp:revision>
  <dcterms:created xsi:type="dcterms:W3CDTF">2024-06-20T09:28:26Z</dcterms:created>
  <dcterms:modified xsi:type="dcterms:W3CDTF">2024-12-01T22:25:59Z</dcterms:modified>
</cp:coreProperties>
</file>